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9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2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0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7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0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8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7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7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2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0BF5-3F4F-448A-8941-01D9B4DE35EF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8A84-F138-4416-8386-80FB64CF7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Diploma with Names of Missouri S&amp;T and Collaborative </a:t>
            </a:r>
            <a:r>
              <a:rPr lang="en-US" b="1" dirty="0"/>
              <a:t>U</a:t>
            </a:r>
            <a:r>
              <a:rPr lang="en-US" b="1" dirty="0" smtClean="0"/>
              <a:t>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458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Frank Liou (Chair), S. N. Balakrishnan, Jeanie Hofer, Suzanna Long, and Joseph Newkirk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Partnership Institution Screening Committee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roposal by Dr. David </a:t>
            </a:r>
            <a:r>
              <a:rPr lang="en-US" dirty="0" err="1" smtClean="0"/>
              <a:t>Enke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 include the phrase “in </a:t>
            </a:r>
            <a:r>
              <a:rPr lang="en-US" dirty="0"/>
              <a:t>c</a:t>
            </a:r>
            <a:r>
              <a:rPr lang="en-US" dirty="0" smtClean="0"/>
              <a:t>ooperation with King Saud University” on the diploma earned by students who meet the degree requirements for the Master of Science in Engineering Management degree. </a:t>
            </a:r>
          </a:p>
        </p:txBody>
      </p:sp>
    </p:spTree>
    <p:extLst>
      <p:ext uri="{BB962C8B-B14F-4D97-AF65-F5344CB8AC3E}">
        <p14:creationId xmlns:p14="http://schemas.microsoft.com/office/powerpoint/2010/main" val="21452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Procedure: </a:t>
            </a:r>
            <a:r>
              <a:rPr lang="en-US" dirty="0"/>
              <a:t>Change to Issuing Diplomas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CRR </a:t>
            </a:r>
            <a:r>
              <a:rPr lang="en-US" dirty="0" smtClean="0"/>
              <a:t>220.020 Change to Issuing Diplomas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 reviewed </a:t>
            </a:r>
            <a:r>
              <a:rPr lang="en-US" dirty="0"/>
              <a:t>by “Screening </a:t>
            </a:r>
            <a:r>
              <a:rPr lang="en-US" dirty="0" smtClean="0"/>
              <a:t>Committee for Partnering </a:t>
            </a:r>
            <a:r>
              <a:rPr lang="en-US" dirty="0"/>
              <a:t>Institutions for Collaborative </a:t>
            </a:r>
            <a:r>
              <a:rPr lang="en-US" dirty="0" smtClean="0"/>
              <a:t>Programs”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vice provost for graduate studies or designee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representative of the International Affairs office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faculty members chosen jointly by the Provost and the President of the Graduate Faculty Council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faculty member chosen jointly by the Provost and the President of Faculty </a:t>
            </a:r>
            <a:r>
              <a:rPr lang="en-US" dirty="0" smtClean="0"/>
              <a:t>Senate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approved by the committee, forward the proposal for </a:t>
            </a:r>
            <a:r>
              <a:rPr lang="en-US" dirty="0"/>
              <a:t>Faculty </a:t>
            </a:r>
            <a:r>
              <a:rPr lang="en-US" dirty="0" smtClean="0"/>
              <a:t>Senate approval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2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Committee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Frank </a:t>
            </a:r>
            <a:r>
              <a:rPr lang="en-US" dirty="0"/>
              <a:t>Liou (Chair), S. N. Balakrishnan, Jeanie Hofer, Suzanna Long, and Joseph </a:t>
            </a:r>
            <a:r>
              <a:rPr lang="en-US" dirty="0" smtClean="0"/>
              <a:t>Newkirk:</a:t>
            </a:r>
            <a:endParaRPr lang="en-US" dirty="0"/>
          </a:p>
          <a:p>
            <a:pPr marL="798513" lvl="1" indent="-287338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vice provost for graduate studies or designee</a:t>
            </a:r>
          </a:p>
          <a:p>
            <a:pPr marL="798513" lvl="1" indent="-287338">
              <a:buNone/>
            </a:pPr>
            <a:r>
              <a:rPr lang="en-US" dirty="0"/>
              <a:t>2.	A representative of the International Affairs office</a:t>
            </a:r>
          </a:p>
          <a:p>
            <a:pPr marL="798513" lvl="1" indent="-287338">
              <a:buNone/>
            </a:pPr>
            <a:r>
              <a:rPr lang="en-US" dirty="0"/>
              <a:t>3.	Two faculty members chosen jointly by the </a:t>
            </a:r>
            <a:r>
              <a:rPr lang="en-US" dirty="0" smtClean="0"/>
              <a:t>Provost and </a:t>
            </a:r>
            <a:r>
              <a:rPr lang="en-US" dirty="0"/>
              <a:t>the President of the Graduate Faculty Council</a:t>
            </a:r>
          </a:p>
          <a:p>
            <a:pPr marL="798513" lvl="1" indent="-287338">
              <a:buAutoNum type="arabicPeriod" startAt="4"/>
            </a:pPr>
            <a:r>
              <a:rPr lang="en-US" dirty="0" smtClean="0"/>
              <a:t>One </a:t>
            </a:r>
            <a:r>
              <a:rPr lang="en-US" dirty="0"/>
              <a:t>faculty member chosen jointly by the Provost and the President of Faculty </a:t>
            </a:r>
            <a:r>
              <a:rPr lang="en-US" dirty="0" smtClean="0"/>
              <a:t>Senate</a:t>
            </a:r>
          </a:p>
          <a:p>
            <a:r>
              <a:rPr lang="en-US" dirty="0" smtClean="0"/>
              <a:t>Committee reviewed the proposal by Dr. David </a:t>
            </a:r>
            <a:r>
              <a:rPr lang="en-US" dirty="0" err="1" smtClean="0"/>
              <a:t>Enke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Committee agreed with the proposal request for </a:t>
            </a:r>
            <a:r>
              <a:rPr lang="en-US" dirty="0"/>
              <a:t>Faculty </a:t>
            </a:r>
            <a:r>
              <a:rPr lang="en-US" dirty="0" smtClean="0"/>
              <a:t>Senate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36456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S&amp;T </a:t>
            </a:r>
            <a:r>
              <a:rPr lang="en-US" dirty="0"/>
              <a:t>and </a:t>
            </a:r>
            <a:r>
              <a:rPr lang="en-US" dirty="0" smtClean="0"/>
              <a:t>King </a:t>
            </a:r>
            <a:r>
              <a:rPr lang="en-US" dirty="0"/>
              <a:t>Saud University (KSU</a:t>
            </a:r>
            <a:r>
              <a:rPr lang="en-US" dirty="0" smtClean="0"/>
              <a:t>) signed a general agreement in 2008, and an educational alliance in 2009.</a:t>
            </a:r>
          </a:p>
          <a:p>
            <a:r>
              <a:rPr lang="en-US" dirty="0" smtClean="0"/>
              <a:t>Since August 2010, S&amp;T EMSE offers MS degrees in Engineering Management to students located in Saudi Arabia in cooperation with KSU.</a:t>
            </a:r>
          </a:p>
          <a:p>
            <a:r>
              <a:rPr lang="en-US" dirty="0" smtClean="0"/>
              <a:t>Students are scheduled to take 7 courses through distance education capabilities with the courses taught by Missouri S&amp;T faculty. </a:t>
            </a:r>
          </a:p>
          <a:p>
            <a:r>
              <a:rPr lang="en-US" dirty="0" smtClean="0"/>
              <a:t>Two</a:t>
            </a:r>
            <a:r>
              <a:rPr lang="en-US" dirty="0"/>
              <a:t> </a:t>
            </a:r>
            <a:r>
              <a:rPr lang="en-US" dirty="0" smtClean="0"/>
              <a:t>2 courses are taken at KSU, taught face-to-face by KSU faculty that are employed as adjuncts by S&amp;T, teaching EMSE courses.</a:t>
            </a:r>
          </a:p>
          <a:p>
            <a:r>
              <a:rPr lang="en-US" dirty="0" smtClean="0"/>
              <a:t>The </a:t>
            </a:r>
            <a:r>
              <a:rPr lang="en-US" dirty="0"/>
              <a:t>last course, taught during the </a:t>
            </a:r>
            <a:r>
              <a:rPr lang="en-US" dirty="0" smtClean="0"/>
              <a:t>summer</a:t>
            </a:r>
            <a:r>
              <a:rPr lang="en-US" dirty="0"/>
              <a:t>, is scheduled to be taken on the Missouri S&amp;T campus and to be taught face-to-face by Missouri S&amp;T faculty. </a:t>
            </a:r>
          </a:p>
        </p:txBody>
      </p:sp>
    </p:spTree>
    <p:extLst>
      <p:ext uri="{BB962C8B-B14F-4D97-AF65-F5344CB8AC3E}">
        <p14:creationId xmlns:p14="http://schemas.microsoft.com/office/powerpoint/2010/main" val="7699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for Accreditation of the Existing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The Saudi Ministry of Higher Education does not currently grant accreditation to distance learning programs sponsored solely by foreign universities, but recognizing the cooperation of KSU on the Missouri S&amp;T diploma will help show the cooperation between both universities, thereby facilitating 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Saud University (KSU)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Enrollment at KSU stands at 35,810 total students.</a:t>
            </a:r>
          </a:p>
          <a:p>
            <a:r>
              <a:rPr lang="en-US" dirty="0"/>
              <a:t>N</a:t>
            </a:r>
            <a:r>
              <a:rPr lang="en-US" dirty="0" smtClean="0"/>
              <a:t>umber one rank in Saudi Arabia</a:t>
            </a:r>
          </a:p>
          <a:p>
            <a:r>
              <a:rPr lang="en-US" dirty="0" smtClean="0"/>
              <a:t>Academic Ranking of World Universities: 101-150</a:t>
            </a:r>
            <a:r>
              <a:rPr lang="en-US" dirty="0"/>
              <a:t> </a:t>
            </a:r>
            <a:r>
              <a:rPr lang="en-US" dirty="0" smtClean="0"/>
              <a:t>category for Engineering/Technology and Computer Science</a:t>
            </a:r>
          </a:p>
          <a:p>
            <a:r>
              <a:rPr lang="en-US" dirty="0"/>
              <a:t>R</a:t>
            </a:r>
            <a:r>
              <a:rPr lang="en-US" dirty="0" smtClean="0"/>
              <a:t>anked 253 overall in the QS World University Rankings in 2013</a:t>
            </a:r>
          </a:p>
          <a:p>
            <a:r>
              <a:rPr lang="en-US" dirty="0" smtClean="0"/>
              <a:t>Undergraduate Engineering programs are ABET Accredited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screening committee went through the joint diploma screening </a:t>
            </a:r>
            <a:r>
              <a:rPr lang="en-US" dirty="0" smtClean="0"/>
              <a:t>process.</a:t>
            </a:r>
          </a:p>
          <a:p>
            <a:r>
              <a:rPr lang="en-US" dirty="0"/>
              <a:t>A</a:t>
            </a:r>
            <a:r>
              <a:rPr lang="en-US" dirty="0" smtClean="0"/>
              <a:t>greed </a:t>
            </a:r>
            <a:r>
              <a:rPr lang="en-US" dirty="0"/>
              <a:t>with the request to have “in cooperation with King Saud University” </a:t>
            </a:r>
            <a:r>
              <a:rPr lang="en-US" dirty="0" smtClean="0"/>
              <a:t>added to </a:t>
            </a:r>
            <a:r>
              <a:rPr lang="en-US" dirty="0"/>
              <a:t>the diploma earned by students who meet the degree requirements for the Master of Science in Engineering Management </a:t>
            </a:r>
            <a:r>
              <a:rPr lang="en-US" dirty="0" smtClean="0"/>
              <a:t>degree. </a:t>
            </a:r>
          </a:p>
          <a:p>
            <a:r>
              <a:rPr lang="en-US" dirty="0" smtClean="0"/>
              <a:t>With </a:t>
            </a:r>
            <a:r>
              <a:rPr lang="en-US" dirty="0"/>
              <a:t>the condition that validation paperwork be provided as detailed in the CRR and that academic quality should be ensured by checking over the exams </a:t>
            </a:r>
            <a:r>
              <a:rPr lang="en-US" dirty="0" smtClean="0"/>
              <a:t>given by </a:t>
            </a:r>
            <a:r>
              <a:rPr lang="en-US" dirty="0"/>
              <a:t>the adjunct faculty at KSU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consideration by the </a:t>
            </a:r>
            <a:r>
              <a:rPr lang="en-US" dirty="0"/>
              <a:t>Faculty Senate.</a:t>
            </a:r>
          </a:p>
        </p:txBody>
      </p:sp>
    </p:spTree>
    <p:extLst>
      <p:ext uri="{BB962C8B-B14F-4D97-AF65-F5344CB8AC3E}">
        <p14:creationId xmlns:p14="http://schemas.microsoft.com/office/powerpoint/2010/main" val="33201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502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Diploma with Names of Missouri S&amp;T and Collaborative University</vt:lpstr>
      <vt:lpstr>The Proposal</vt:lpstr>
      <vt:lpstr>Procedure: Change to Issuing Diplomas</vt:lpstr>
      <vt:lpstr>The Committee</vt:lpstr>
      <vt:lpstr>Background</vt:lpstr>
      <vt:lpstr>Need for Accreditation of the Existing Program</vt:lpstr>
      <vt:lpstr>King Saud University (KSU) </vt:lpstr>
      <vt:lpstr>Summary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include the phrase “in Cooperation with King Saud University” on the diploma for some S&amp;T students in the program</dc:title>
  <dc:creator>Liou, Frank</dc:creator>
  <cp:lastModifiedBy>Werner, Jeannie</cp:lastModifiedBy>
  <cp:revision>31</cp:revision>
  <dcterms:created xsi:type="dcterms:W3CDTF">2013-11-07T21:54:10Z</dcterms:created>
  <dcterms:modified xsi:type="dcterms:W3CDTF">2013-11-11T19:05:50Z</dcterms:modified>
</cp:coreProperties>
</file>