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80" d="100"/>
          <a:sy n="80" d="100"/>
        </p:scale>
        <p:origin x="-1902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October 20, 2011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r>
              <a:rPr lang="en-US" dirty="0" smtClean="0"/>
              <a:t>The Curricula Committee report includes: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1 Degree Change (DC) form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DC0397 – Create a new Business minor called Sustainable Business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10 Course Change (CC) forms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10 Experimental Course (EC) forms (</a:t>
            </a:r>
            <a:r>
              <a:rPr lang="en-US" sz="2400" i="1" dirty="0" smtClean="0"/>
              <a:t>informational only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The Curricula Committee moves for the approval of the DC and CCs in the report.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10817</TotalTime>
  <Words>60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October 20, 2011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439</cp:revision>
  <dcterms:created xsi:type="dcterms:W3CDTF">2004-02-18T13:58:40Z</dcterms:created>
  <dcterms:modified xsi:type="dcterms:W3CDTF">2011-10-18T18:21:06Z</dcterms:modified>
</cp:coreProperties>
</file>