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80" d="100"/>
          <a:sy n="80" d="100"/>
        </p:scale>
        <p:origin x="-1818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November 17, 2011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r>
              <a:rPr lang="en-US" dirty="0" smtClean="0"/>
              <a:t>The Curricula Committee report includes: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5 Degree Change (DC) forms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DC0392 – Replace the FE exam requirement with an exit exam requirement for the BS in Aerospace Engineering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DC0396 – Remove </a:t>
            </a:r>
            <a:r>
              <a:rPr lang="en-US" dirty="0" err="1" smtClean="0"/>
              <a:t>BioSci</a:t>
            </a:r>
            <a:r>
              <a:rPr lang="en-US" dirty="0" smtClean="0"/>
              <a:t> 475 from the non-thesis MS in Applied and Environmental Biology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DC0398 – Curriculum modification for all the Psychology minors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DC0399 – Remove Psych 312/356/376 from the BS/BA in Psychology and emphasis areas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DC0400 – Curriculum modification for the Minor in IST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>
              <a:spcBef>
                <a:spcPts val="300"/>
              </a:spcBef>
            </a:pPr>
            <a:r>
              <a:rPr lang="en-US" sz="2400" dirty="0" smtClean="0"/>
              <a:t>5 Course Change (CC) forms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8 Experimental Course (EC) forms (</a:t>
            </a:r>
            <a:r>
              <a:rPr lang="en-US" sz="2400" i="1" dirty="0" smtClean="0"/>
              <a:t>informational only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The Curricula Committee moves for the approval of the DC and CCs in the report.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10829</TotalTime>
  <Words>113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default</vt:lpstr>
      <vt:lpstr>1_default</vt:lpstr>
      <vt:lpstr>2_default</vt:lpstr>
      <vt:lpstr>3_default</vt:lpstr>
      <vt:lpstr>Campus Curricula Committee  Report November 17, 2011</vt:lpstr>
      <vt:lpstr>Slide 2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441</cp:revision>
  <dcterms:created xsi:type="dcterms:W3CDTF">2004-02-18T13:58:40Z</dcterms:created>
  <dcterms:modified xsi:type="dcterms:W3CDTF">2011-11-15T21:49:17Z</dcterms:modified>
</cp:coreProperties>
</file>