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09" autoAdjust="0"/>
    <p:restoredTop sz="96686" autoAdjust="0"/>
  </p:normalViewPr>
  <p:slideViewPr>
    <p:cSldViewPr snapToGrid="0">
      <p:cViewPr>
        <p:scale>
          <a:sx n="80" d="100"/>
          <a:sy n="80" d="100"/>
        </p:scale>
        <p:origin x="-1992" y="-34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Degree Change (DC) forms</a:t>
            </a:r>
          </a:p>
          <a:p>
            <a:pPr marL="365760" lvl="2">
              <a:spcBef>
                <a:spcPts val="300"/>
              </a:spcBef>
            </a:pPr>
            <a:r>
              <a:rPr lang="en-US" sz="2800" dirty="0" smtClean="0"/>
              <a:t>DC0410 &amp; DC0411 </a:t>
            </a:r>
            <a:r>
              <a:rPr lang="en-US" sz="2800" dirty="0"/>
              <a:t>– </a:t>
            </a:r>
            <a:r>
              <a:rPr lang="en-US" sz="2800" dirty="0" smtClean="0"/>
              <a:t>Modify course requirements </a:t>
            </a:r>
            <a:r>
              <a:rPr lang="en-US" sz="2800" dirty="0"/>
              <a:t>for the </a:t>
            </a:r>
            <a:r>
              <a:rPr lang="en-US" sz="2800" dirty="0" smtClean="0"/>
              <a:t>minor and emphasis area respectively in Explosives Engineering</a:t>
            </a:r>
          </a:p>
          <a:p>
            <a:pPr marL="365760" lvl="2">
              <a:spcBef>
                <a:spcPts val="300"/>
              </a:spcBef>
            </a:pPr>
            <a:r>
              <a:rPr lang="en-US" sz="2800" dirty="0" smtClean="0"/>
              <a:t>DC0416 – Modify the in-major elective requirements for the BS in Computer Science</a:t>
            </a:r>
          </a:p>
          <a:p>
            <a:pPr marL="365760" lvl="2">
              <a:spcBef>
                <a:spcPts val="300"/>
              </a:spcBef>
            </a:pPr>
            <a:r>
              <a:rPr lang="en-US" sz="2800" dirty="0" smtClean="0"/>
              <a:t>DC0422 – Modify the curriculum for the MS in Information Science and Technology</a:t>
            </a:r>
            <a:endParaRPr lang="en-US" sz="2800" dirty="0"/>
          </a:p>
          <a:p>
            <a:pPr marL="365760" lvl="1">
              <a:spcBef>
                <a:spcPts val="300"/>
              </a:spcBef>
            </a:pPr>
            <a:r>
              <a:rPr lang="en-US" dirty="0" smtClean="0"/>
              <a:t>17 </a:t>
            </a:r>
            <a:r>
              <a:rPr lang="en-US" dirty="0"/>
              <a:t>Course Change (CC) forms</a:t>
            </a:r>
          </a:p>
          <a:p>
            <a:pPr marL="365760" lvl="1">
              <a:spcBef>
                <a:spcPts val="300"/>
              </a:spcBef>
            </a:pPr>
            <a:r>
              <a:rPr lang="en-US" dirty="0" smtClean="0"/>
              <a:t>5 </a:t>
            </a:r>
            <a:r>
              <a:rPr lang="en-US" dirty="0"/>
              <a:t>Experimental Course (EC) forms (</a:t>
            </a:r>
            <a:r>
              <a:rPr lang="en-US" i="1" dirty="0" smtClean="0"/>
              <a:t>informational only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/>
              <a:t>Campus Curricula Committee moves for the approval of this report’s DC and </a:t>
            </a:r>
            <a:r>
              <a:rPr lang="en-US" sz="2800" b="1" dirty="0" smtClean="0"/>
              <a:t>CC forms.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June 14, 2012</a:t>
            </a:r>
          </a:p>
        </p:txBody>
      </p:sp>
    </p:spTree>
    <p:extLst>
      <p:ext uri="{BB962C8B-B14F-4D97-AF65-F5344CB8AC3E}">
        <p14:creationId xmlns:p14="http://schemas.microsoft.com/office/powerpoint/2010/main" val="41038753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10942</TotalTime>
  <Words>87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Campus Curricula Committee  Report June 14, 2012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Daniels, Mitsy</cp:lastModifiedBy>
  <cp:revision>458</cp:revision>
  <dcterms:created xsi:type="dcterms:W3CDTF">2004-02-18T13:58:40Z</dcterms:created>
  <dcterms:modified xsi:type="dcterms:W3CDTF">2012-06-13T13:14:54Z</dcterms:modified>
</cp:coreProperties>
</file>