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  <p:sldMasterId id="2147483656" r:id="rId2"/>
    <p:sldMasterId id="2147483657" r:id="rId3"/>
    <p:sldMasterId id="2147483658" r:id="rId4"/>
  </p:sldMasterIdLst>
  <p:notesMasterIdLst>
    <p:notesMasterId r:id="rId11"/>
  </p:notesMasterIdLst>
  <p:handoutMasterIdLst>
    <p:handoutMasterId r:id="rId12"/>
  </p:handoutMasterIdLst>
  <p:sldIdLst>
    <p:sldId id="264" r:id="rId5"/>
    <p:sldId id="272" r:id="rId6"/>
    <p:sldId id="266" r:id="rId7"/>
    <p:sldId id="267" r:id="rId8"/>
    <p:sldId id="270" r:id="rId9"/>
    <p:sldId id="273" r:id="rId10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E500"/>
    <a:srgbClr val="F4F4F4"/>
    <a:srgbClr val="CC0FBF"/>
    <a:srgbClr val="2B6FFF"/>
    <a:srgbClr val="CC0000"/>
    <a:srgbClr val="008000"/>
    <a:srgbClr val="536EA2"/>
    <a:srgbClr val="537B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7109" autoAdjust="0"/>
    <p:restoredTop sz="96686" autoAdjust="0"/>
  </p:normalViewPr>
  <p:slideViewPr>
    <p:cSldViewPr snapToGrid="0">
      <p:cViewPr>
        <p:scale>
          <a:sx n="110" d="100"/>
          <a:sy n="110" d="100"/>
        </p:scale>
        <p:origin x="-990" y="-72"/>
      </p:cViewPr>
      <p:guideLst>
        <p:guide orient="horz" pos="576"/>
        <p:guide pos="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fld id="{9DFF9B97-A0C9-43AF-853E-0B3A0C77AE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9884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fld id="{A892FDC1-17F0-4255-8BDB-ACA8C0881D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2778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907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198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907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198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907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198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14425"/>
            <a:ext cx="2324100" cy="5210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76500" y="1114425"/>
            <a:ext cx="2324100" cy="5210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0"/>
            <a:ext cx="222885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53415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Motion from Curricula Committee to approve the Curricula Committee report (distributed)</a:t>
            </a:r>
          </a:p>
          <a:p>
            <a:pPr lvl="1"/>
            <a:r>
              <a:rPr lang="en-US" smtClean="0"/>
              <a:t>Includes items from March 4 and April 1 (continued on April 7) meetings.</a:t>
            </a:r>
          </a:p>
          <a:p>
            <a:pPr lvl="1"/>
            <a:r>
              <a:rPr lang="en-US" smtClean="0"/>
              <a:t>Includes approximately 20 DCs, 90 CCs</a:t>
            </a:r>
          </a:p>
          <a:p>
            <a:pPr lvl="2"/>
            <a:endParaRPr lang="en-US" smtClean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1028" name="Picture 9" descr="f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smtClean="0"/>
              <a:t>Significant DC items</a:t>
            </a:r>
          </a:p>
          <a:p>
            <a:pPr lvl="2"/>
            <a:r>
              <a:rPr lang="en-US" smtClean="0"/>
              <a:t>DC 0279  Significant modification to BS in Business and Management Systems</a:t>
            </a:r>
          </a:p>
          <a:p>
            <a:pPr lvl="2"/>
            <a:r>
              <a:rPr lang="en-US" smtClean="0"/>
              <a:t>DC 0280 Significant modification to BS in Information Science and Technology</a:t>
            </a:r>
          </a:p>
          <a:p>
            <a:pPr lvl="2"/>
            <a:r>
              <a:rPr lang="en-US" smtClean="0"/>
              <a:t>DC 0281 New Minor in Finance</a:t>
            </a:r>
          </a:p>
          <a:p>
            <a:pPr lvl="2"/>
            <a:r>
              <a:rPr lang="en-US" smtClean="0"/>
              <a:t>DC 0284 Significant modification to BS in Engineering Management, and renumbering of several courses</a:t>
            </a:r>
          </a:p>
          <a:p>
            <a:pPr lvl="2"/>
            <a:r>
              <a:rPr lang="en-US" smtClean="0"/>
              <a:t>DC 0291 Decrease of 1 credit hour of electives in Economics to bring total hours back to 120, correcting a previous oversight.</a:t>
            </a:r>
          </a:p>
          <a:p>
            <a:pPr lvl="2"/>
            <a:r>
              <a:rPr lang="en-US" smtClean="0"/>
              <a:t>DC 0293-0298 Significant modification to BS in Computer Science</a:t>
            </a:r>
          </a:p>
          <a:p>
            <a:pPr lvl="2"/>
            <a:endParaRPr lang="en-US" smtClean="0"/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2052" name="Picture 5" descr="f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Motion from Curricula Committee to approve the Discipline Specific Curriculum Committees (DSCC) as proposed by the Provost</a:t>
            </a:r>
          </a:p>
          <a:p>
            <a:pPr lvl="1"/>
            <a:r>
              <a:rPr lang="en-US" smtClean="0"/>
              <a:t>Four DSCCs</a:t>
            </a:r>
          </a:p>
          <a:p>
            <a:pPr lvl="1"/>
            <a:r>
              <a:rPr lang="en-US" smtClean="0"/>
              <a:t>Each degree program and minor is associated with one DSCC</a:t>
            </a:r>
          </a:p>
          <a:p>
            <a:pPr lvl="1"/>
            <a:r>
              <a:rPr lang="en-US" smtClean="0"/>
              <a:t>Each department has one representative on a DSCC</a:t>
            </a:r>
          </a:p>
          <a:p>
            <a:pPr lvl="2"/>
            <a:endParaRPr 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3076" name="Picture 5" descr="f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114425"/>
            <a:ext cx="4800600" cy="5210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smtClean="0"/>
              <a:t>Department representation on DSCCs</a:t>
            </a:r>
          </a:p>
          <a:p>
            <a:pPr lvl="2"/>
            <a:r>
              <a:rPr lang="en-US" smtClean="0"/>
              <a:t>Arts and Humanities</a:t>
            </a:r>
          </a:p>
          <a:p>
            <a:pPr lvl="3"/>
            <a:r>
              <a:rPr lang="en-US" smtClean="0"/>
              <a:t>Arts, Languages, and Philosophy</a:t>
            </a:r>
          </a:p>
          <a:p>
            <a:pPr lvl="3"/>
            <a:r>
              <a:rPr lang="en-US" smtClean="0"/>
              <a:t>English and Technical Communication</a:t>
            </a:r>
          </a:p>
          <a:p>
            <a:pPr lvl="3"/>
            <a:r>
              <a:rPr lang="en-US" smtClean="0"/>
              <a:t>History and Political Science</a:t>
            </a:r>
          </a:p>
          <a:p>
            <a:pPr lvl="2"/>
            <a:r>
              <a:rPr lang="en-US" smtClean="0"/>
              <a:t>Sciences</a:t>
            </a:r>
          </a:p>
          <a:p>
            <a:pPr lvl="3"/>
            <a:r>
              <a:rPr lang="en-US" smtClean="0"/>
              <a:t>Biology</a:t>
            </a:r>
          </a:p>
          <a:p>
            <a:pPr lvl="3"/>
            <a:r>
              <a:rPr lang="en-US" smtClean="0"/>
              <a:t>Chemistry</a:t>
            </a:r>
          </a:p>
          <a:p>
            <a:pPr lvl="3"/>
            <a:r>
              <a:rPr lang="en-US" smtClean="0"/>
              <a:t>Computer Science</a:t>
            </a:r>
          </a:p>
          <a:p>
            <a:pPr lvl="3"/>
            <a:r>
              <a:rPr lang="en-US" smtClean="0"/>
              <a:t>Geological Sciences (and Engineering)</a:t>
            </a:r>
          </a:p>
          <a:p>
            <a:pPr lvl="3"/>
            <a:r>
              <a:rPr lang="en-US" smtClean="0"/>
              <a:t>Mathematics and Statistics</a:t>
            </a:r>
          </a:p>
          <a:p>
            <a:pPr lvl="3"/>
            <a:r>
              <a:rPr lang="en-US" smtClean="0"/>
              <a:t>Physics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4100" name="Picture 4" descr="f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1749" name="Rectangle 5"/>
          <p:cNvSpPr>
            <a:spLocks noChangeArrowheads="1"/>
          </p:cNvSpPr>
          <p:nvPr/>
        </p:nvSpPr>
        <p:spPr bwMode="auto">
          <a:xfrm>
            <a:off x="3648075" y="1343025"/>
            <a:ext cx="5286375" cy="4295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Engineering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Civil, Architectural and Environmental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Chemical and Biological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Electrical and Computer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Engineering Management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Geological (Sciences and) Engineering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Interdisciplinary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Materials Science and Engineering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Mechanical and Aerospace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Mining and Nuclear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Social Sciences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Business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Economics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Psychology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530932"/>
          </a:xfrm>
        </p:spPr>
        <p:txBody>
          <a:bodyPr/>
          <a:lstStyle/>
          <a:p>
            <a:pPr marL="365760" lvl="1">
              <a:spcBef>
                <a:spcPts val="300"/>
              </a:spcBef>
            </a:pPr>
            <a:endParaRPr lang="en-US" dirty="0" smtClean="0"/>
          </a:p>
          <a:p>
            <a:pPr marL="365760" lvl="1">
              <a:spcBef>
                <a:spcPts val="300"/>
              </a:spcBef>
            </a:pPr>
            <a:r>
              <a:rPr lang="en-US" dirty="0" smtClean="0"/>
              <a:t>Announcements</a:t>
            </a:r>
          </a:p>
          <a:p>
            <a:pPr marL="80010" lvl="1" indent="0">
              <a:spcBef>
                <a:spcPts val="300"/>
              </a:spcBef>
              <a:buNone/>
            </a:pPr>
            <a:endParaRPr lang="en-US" dirty="0" smtClean="0"/>
          </a:p>
          <a:p>
            <a:pPr marL="480060" lvl="1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Daniel Tauritz re-elected as 2013-2014 CCC Chair</a:t>
            </a:r>
          </a:p>
          <a:p>
            <a:pPr marL="480060" lvl="1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2013-2014 CCC meeting dates posted</a:t>
            </a:r>
          </a:p>
          <a:p>
            <a:pPr marL="480060" lvl="1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2013-2014 curriculum form deadlines posted</a:t>
            </a:r>
          </a:p>
          <a:p>
            <a:pPr marL="480060" lvl="1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Effective </a:t>
            </a:r>
            <a:r>
              <a:rPr lang="en-US" dirty="0" smtClean="0"/>
              <a:t>8/12/2013, S&amp;T has switched to </a:t>
            </a:r>
            <a:r>
              <a:rPr lang="en-US" dirty="0" err="1"/>
              <a:t>CourseLeaf</a:t>
            </a:r>
            <a:r>
              <a:rPr lang="en-US" dirty="0"/>
              <a:t> Curriculum Management, </a:t>
            </a:r>
            <a:r>
              <a:rPr lang="en-US" dirty="0" smtClean="0"/>
              <a:t>our new </a:t>
            </a:r>
            <a:r>
              <a:rPr lang="en-US" dirty="0"/>
              <a:t>online curricula workflow </a:t>
            </a:r>
            <a:r>
              <a:rPr lang="en-US" dirty="0" smtClean="0"/>
              <a:t>system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298869" y="224271"/>
            <a:ext cx="4631376" cy="677863"/>
          </a:xfrm>
        </p:spPr>
        <p:txBody>
          <a:bodyPr/>
          <a:lstStyle/>
          <a:p>
            <a:r>
              <a:rPr lang="en-US" sz="2400" dirty="0" smtClean="0"/>
              <a:t>Campus Curricula Committee </a:t>
            </a:r>
            <a:br>
              <a:rPr lang="en-US" sz="2400" dirty="0" smtClean="0"/>
            </a:br>
            <a:r>
              <a:rPr lang="en-US" sz="2400" dirty="0" smtClean="0"/>
              <a:t>Report September 19, 2013</a:t>
            </a:r>
          </a:p>
        </p:txBody>
      </p:sp>
    </p:spTree>
    <p:extLst>
      <p:ext uri="{BB962C8B-B14F-4D97-AF65-F5344CB8AC3E}">
        <p14:creationId xmlns:p14="http://schemas.microsoft.com/office/powerpoint/2010/main" val="35763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530932"/>
          </a:xfrm>
        </p:spPr>
        <p:txBody>
          <a:bodyPr/>
          <a:lstStyle/>
          <a:p>
            <a:pPr marL="365760" lvl="1">
              <a:spcBef>
                <a:spcPts val="300"/>
              </a:spcBef>
            </a:pPr>
            <a:r>
              <a:rPr lang="en-US" dirty="0"/>
              <a:t>6</a:t>
            </a:r>
            <a:r>
              <a:rPr lang="en-US" dirty="0" smtClean="0"/>
              <a:t> Degree </a:t>
            </a:r>
            <a:r>
              <a:rPr lang="en-US" dirty="0"/>
              <a:t>Change (DC) </a:t>
            </a:r>
            <a:r>
              <a:rPr lang="en-US" dirty="0" smtClean="0"/>
              <a:t>forms</a:t>
            </a:r>
          </a:p>
          <a:p>
            <a:pPr marL="365760" lvl="1">
              <a:spcBef>
                <a:spcPts val="300"/>
              </a:spcBef>
            </a:pPr>
            <a:endParaRPr lang="en-US" dirty="0" smtClean="0"/>
          </a:p>
          <a:p>
            <a:pPr marL="80010" lvl="1" indent="0">
              <a:spcBef>
                <a:spcPts val="300"/>
              </a:spcBef>
              <a:buNone/>
            </a:pPr>
            <a:r>
              <a:rPr lang="en-US" dirty="0" smtClean="0"/>
              <a:t>DC 0479, DC0480, DC0481 – Limit number of independent study hours in BS in Architectural, Civil, and Environmental Engineering respectively.</a:t>
            </a:r>
          </a:p>
          <a:p>
            <a:pPr marL="80010" lvl="1" indent="0">
              <a:spcBef>
                <a:spcPts val="300"/>
              </a:spcBef>
              <a:buNone/>
            </a:pPr>
            <a:r>
              <a:rPr lang="en-US" dirty="0" smtClean="0"/>
              <a:t>DC 0482 – Change BA in Philosophy to BS degree</a:t>
            </a:r>
          </a:p>
          <a:p>
            <a:pPr marL="80010" lvl="1" indent="0">
              <a:spcBef>
                <a:spcPts val="300"/>
              </a:spcBef>
              <a:buNone/>
            </a:pPr>
            <a:r>
              <a:rPr lang="en-US" dirty="0" smtClean="0"/>
              <a:t>DC 0483 – Minor modification of the BS in Ceramic Engineering curriculum</a:t>
            </a:r>
          </a:p>
          <a:p>
            <a:pPr marL="80010" lvl="1" indent="0">
              <a:spcBef>
                <a:spcPts val="300"/>
              </a:spcBef>
              <a:buNone/>
            </a:pPr>
            <a:r>
              <a:rPr lang="en-US" dirty="0" smtClean="0"/>
              <a:t>DC 0484 – Minor modification of the BS in Metallurgical Engineering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298869" y="224271"/>
            <a:ext cx="4631376" cy="677863"/>
          </a:xfrm>
        </p:spPr>
        <p:txBody>
          <a:bodyPr/>
          <a:lstStyle/>
          <a:p>
            <a:r>
              <a:rPr lang="en-US" sz="2400" dirty="0" smtClean="0"/>
              <a:t>Campus Curricula Committee </a:t>
            </a:r>
            <a:br>
              <a:rPr lang="en-US" sz="2400" dirty="0" smtClean="0"/>
            </a:br>
            <a:r>
              <a:rPr lang="en-US" sz="2400" dirty="0" smtClean="0"/>
              <a:t>Report September 19, 2013</a:t>
            </a:r>
          </a:p>
        </p:txBody>
      </p:sp>
    </p:spTree>
    <p:extLst>
      <p:ext uri="{BB962C8B-B14F-4D97-AF65-F5344CB8AC3E}">
        <p14:creationId xmlns:p14="http://schemas.microsoft.com/office/powerpoint/2010/main" val="277088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marL="365760" lvl="1">
              <a:spcBef>
                <a:spcPts val="300"/>
              </a:spcBef>
            </a:pPr>
            <a:r>
              <a:rPr lang="en-US" dirty="0"/>
              <a:t>7</a:t>
            </a:r>
            <a:r>
              <a:rPr lang="en-US" dirty="0" smtClean="0"/>
              <a:t> Course </a:t>
            </a:r>
            <a:r>
              <a:rPr lang="en-US" dirty="0"/>
              <a:t>Change (CC) forms</a:t>
            </a:r>
          </a:p>
          <a:p>
            <a:pPr marL="365760" lvl="1">
              <a:spcBef>
                <a:spcPts val="300"/>
              </a:spcBef>
            </a:pPr>
            <a:endParaRPr lang="en-US" dirty="0" smtClean="0"/>
          </a:p>
          <a:p>
            <a:pPr marL="365760" lvl="1">
              <a:spcBef>
                <a:spcPts val="300"/>
              </a:spcBef>
            </a:pPr>
            <a:r>
              <a:rPr lang="en-US" dirty="0" smtClean="0"/>
              <a:t>13 Experimental </a:t>
            </a:r>
            <a:r>
              <a:rPr lang="en-US" dirty="0"/>
              <a:t>Course (EC) forms (</a:t>
            </a:r>
            <a:r>
              <a:rPr lang="en-US" i="1" dirty="0"/>
              <a:t>informational only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sz="2800" b="1" dirty="0" smtClean="0"/>
          </a:p>
          <a:p>
            <a:pPr marL="0" indent="0">
              <a:buNone/>
            </a:pPr>
            <a:r>
              <a:rPr lang="en-US" sz="2800" b="1" dirty="0" smtClean="0"/>
              <a:t>The </a:t>
            </a:r>
            <a:r>
              <a:rPr lang="en-US" sz="2800" b="1" dirty="0"/>
              <a:t>Campus Curricula Committee moves for the approval of this report’s DC </a:t>
            </a:r>
            <a:r>
              <a:rPr lang="en-US" sz="2800" b="1" dirty="0" smtClean="0"/>
              <a:t>and </a:t>
            </a:r>
            <a:r>
              <a:rPr lang="en-US" sz="2800" b="1" dirty="0"/>
              <a:t>CC forms</a:t>
            </a:r>
            <a:r>
              <a:rPr lang="en-US" sz="2800" b="1" dirty="0" smtClean="0"/>
              <a:t>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298869" y="224271"/>
            <a:ext cx="4631376" cy="677863"/>
          </a:xfrm>
        </p:spPr>
        <p:txBody>
          <a:bodyPr/>
          <a:lstStyle/>
          <a:p>
            <a:r>
              <a:rPr lang="en-US" sz="2400" dirty="0" smtClean="0"/>
              <a:t>Campus Curricula Committee </a:t>
            </a:r>
            <a:br>
              <a:rPr lang="en-US" sz="2400" dirty="0" smtClean="0"/>
            </a:br>
            <a:r>
              <a:rPr lang="en-US" sz="2400" dirty="0" smtClean="0"/>
              <a:t>Report September 19, 2013</a:t>
            </a:r>
          </a:p>
        </p:txBody>
      </p:sp>
    </p:spTree>
    <p:extLst>
      <p:ext uri="{BB962C8B-B14F-4D97-AF65-F5344CB8AC3E}">
        <p14:creationId xmlns:p14="http://schemas.microsoft.com/office/powerpoint/2010/main" val="296875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264" y="1143000"/>
            <a:ext cx="8980098" cy="5257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800" b="1" u="sng" dirty="0" smtClean="0"/>
              <a:t>Course Renumbering Initiative</a:t>
            </a:r>
          </a:p>
          <a:p>
            <a:pPr marL="0" indent="0" eaLnBrk="1" hangingPunct="1">
              <a:buNone/>
            </a:pPr>
            <a:endParaRPr lang="en-US" sz="2800" dirty="0" smtClean="0"/>
          </a:p>
          <a:p>
            <a:pPr lvl="0"/>
            <a:r>
              <a:rPr lang="en-US" dirty="0" smtClean="0"/>
              <a:t>Cross-walk </a:t>
            </a:r>
            <a:r>
              <a:rPr lang="en-US" dirty="0"/>
              <a:t>tables have been successfully submitted by each </a:t>
            </a:r>
            <a:r>
              <a:rPr lang="en-US" dirty="0" smtClean="0"/>
              <a:t>department</a:t>
            </a:r>
            <a:endParaRPr lang="en-US" dirty="0"/>
          </a:p>
          <a:p>
            <a:pPr lvl="0"/>
            <a:r>
              <a:rPr lang="en-US" dirty="0" smtClean="0"/>
              <a:t>Some departments requested course deletions in lieu of renumbering them</a:t>
            </a:r>
          </a:p>
          <a:p>
            <a:pPr lvl="0"/>
            <a:r>
              <a:rPr lang="en-US" dirty="0" smtClean="0"/>
              <a:t>Default renumbering rules for prerequisite </a:t>
            </a:r>
            <a:r>
              <a:rPr lang="en-US" dirty="0"/>
              <a:t>course numbers </a:t>
            </a:r>
            <a:r>
              <a:rPr lang="en-US" dirty="0" smtClean="0"/>
              <a:t>have been established; a few courses will use non-default rules as requested by departments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298869" y="224271"/>
            <a:ext cx="4631376" cy="6778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2pPr>
            <a:lvl3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3pPr>
            <a:lvl4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4pPr>
            <a:lvl5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9pPr>
          </a:lstStyle>
          <a:p>
            <a:r>
              <a:rPr lang="en-US" sz="2400" kern="0" dirty="0" smtClean="0"/>
              <a:t>Campus Curricula Committee </a:t>
            </a:r>
            <a:br>
              <a:rPr lang="en-US" sz="2400" kern="0" dirty="0" smtClean="0"/>
            </a:br>
            <a:r>
              <a:rPr lang="en-US" sz="2400" kern="0" dirty="0" smtClean="0"/>
              <a:t>Report September 19, 2013</a:t>
            </a:r>
          </a:p>
        </p:txBody>
      </p:sp>
    </p:spTree>
    <p:extLst>
      <p:ext uri="{BB962C8B-B14F-4D97-AF65-F5344CB8AC3E}">
        <p14:creationId xmlns:p14="http://schemas.microsoft.com/office/powerpoint/2010/main" val="31495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399" y="1143000"/>
            <a:ext cx="8777845" cy="5257800"/>
          </a:xfrm>
        </p:spPr>
        <p:txBody>
          <a:bodyPr/>
          <a:lstStyle/>
          <a:p>
            <a:pPr lvl="0"/>
            <a:r>
              <a:rPr lang="en-US" dirty="0"/>
              <a:t>System software will convert </a:t>
            </a:r>
            <a:r>
              <a:rPr lang="en-US" dirty="0" smtClean="0"/>
              <a:t>active 3-digit </a:t>
            </a:r>
            <a:r>
              <a:rPr lang="en-US" dirty="0"/>
              <a:t>numbers to 4-digit numbers, but departments must submit DC forms to </a:t>
            </a:r>
            <a:r>
              <a:rPr lang="en-US" dirty="0" smtClean="0"/>
              <a:t>remove/replace inactive 3-digit course numbers as well as change </a:t>
            </a:r>
            <a:r>
              <a:rPr lang="en-US" dirty="0"/>
              <a:t>wording such as </a:t>
            </a:r>
            <a:r>
              <a:rPr lang="en-US" dirty="0" smtClean="0"/>
              <a:t>“300-level </a:t>
            </a:r>
            <a:r>
              <a:rPr lang="en-US" dirty="0"/>
              <a:t>or higher</a:t>
            </a:r>
            <a:r>
              <a:rPr lang="en-US" dirty="0" smtClean="0"/>
              <a:t>” or “excluding x7x courses” </a:t>
            </a:r>
            <a:r>
              <a:rPr lang="en-US" dirty="0"/>
              <a:t>within specific degree, </a:t>
            </a:r>
            <a:r>
              <a:rPr lang="en-US" dirty="0" smtClean="0"/>
              <a:t>emphasis area, or minor  requirements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298869" y="224271"/>
            <a:ext cx="4631376" cy="6778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2pPr>
            <a:lvl3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3pPr>
            <a:lvl4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4pPr>
            <a:lvl5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9pPr>
          </a:lstStyle>
          <a:p>
            <a:r>
              <a:rPr lang="en-US" sz="2400" kern="0" dirty="0" smtClean="0"/>
              <a:t>Campus Curricula Committee </a:t>
            </a:r>
            <a:br>
              <a:rPr lang="en-US" sz="2400" kern="0" dirty="0" smtClean="0"/>
            </a:br>
            <a:r>
              <a:rPr lang="en-US" sz="2400" kern="0" dirty="0" smtClean="0"/>
              <a:t>Report September 19, 2013</a:t>
            </a:r>
          </a:p>
        </p:txBody>
      </p:sp>
    </p:spTree>
    <p:extLst>
      <p:ext uri="{BB962C8B-B14F-4D97-AF65-F5344CB8AC3E}">
        <p14:creationId xmlns:p14="http://schemas.microsoft.com/office/powerpoint/2010/main" val="49032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399" y="1143000"/>
            <a:ext cx="8777845" cy="5257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b="1" dirty="0" smtClean="0"/>
              <a:t>The </a:t>
            </a:r>
            <a:r>
              <a:rPr lang="en-US" b="1" dirty="0"/>
              <a:t>Campus Curricula Committee moves for the approval of </a:t>
            </a:r>
            <a:r>
              <a:rPr lang="en-US" b="1" dirty="0" smtClean="0"/>
              <a:t>all the cross-walk tables, requested course deletions, and default prerequisite renumbering rules along with requested exceptions.</a:t>
            </a:r>
            <a:endParaRPr lang="en-US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298869" y="224271"/>
            <a:ext cx="4631376" cy="6778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2pPr>
            <a:lvl3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3pPr>
            <a:lvl4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4pPr>
            <a:lvl5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9pPr>
          </a:lstStyle>
          <a:p>
            <a:r>
              <a:rPr lang="en-US" sz="2400" kern="0" dirty="0" smtClean="0"/>
              <a:t>Campus Curricula Committee </a:t>
            </a:r>
            <a:br>
              <a:rPr lang="en-US" sz="2400" kern="0" dirty="0" smtClean="0"/>
            </a:br>
            <a:r>
              <a:rPr lang="en-US" sz="2400" kern="0" dirty="0" smtClean="0"/>
              <a:t>Report September 19, 2013</a:t>
            </a:r>
          </a:p>
        </p:txBody>
      </p:sp>
    </p:spTree>
    <p:extLst>
      <p:ext uri="{BB962C8B-B14F-4D97-AF65-F5344CB8AC3E}">
        <p14:creationId xmlns:p14="http://schemas.microsoft.com/office/powerpoint/2010/main" val="20190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1_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2_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3_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11275</TotalTime>
  <Words>275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default</vt:lpstr>
      <vt:lpstr>1_default</vt:lpstr>
      <vt:lpstr>2_default</vt:lpstr>
      <vt:lpstr>3_default</vt:lpstr>
      <vt:lpstr>Campus Curricula Committee  Report September 19, 2013</vt:lpstr>
      <vt:lpstr>Campus Curricula Committee  Report September 19, 2013</vt:lpstr>
      <vt:lpstr>Campus Curricula Committee  Report September 19, 2013</vt:lpstr>
      <vt:lpstr>PowerPoint Presentation</vt:lpstr>
      <vt:lpstr>PowerPoint Presentation</vt:lpstr>
      <vt:lpstr>PowerPoint Presentation</vt:lpstr>
    </vt:vector>
  </TitlesOfParts>
  <Company>University of Missouri - Rolla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Campus Perspective:   The Official UMR Web Presence</dc:title>
  <dc:creator>veller</dc:creator>
  <cp:lastModifiedBy>Werner, Jeannie</cp:lastModifiedBy>
  <cp:revision>495</cp:revision>
  <dcterms:created xsi:type="dcterms:W3CDTF">2004-02-18T13:58:40Z</dcterms:created>
  <dcterms:modified xsi:type="dcterms:W3CDTF">2013-09-18T16:14:01Z</dcterms:modified>
</cp:coreProperties>
</file>