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4"/>
  </p:notesMasterIdLst>
  <p:handoutMasterIdLst>
    <p:handoutMasterId r:id="rId5"/>
  </p:handoutMasterIdLst>
  <p:sldIdLst>
    <p:sldId id="264" r:id="rId2"/>
    <p:sldId id="270" r:id="rId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E500"/>
    <a:srgbClr val="F4F4F4"/>
    <a:srgbClr val="CC0FBF"/>
    <a:srgbClr val="2B6FFF"/>
    <a:srgbClr val="CC0000"/>
    <a:srgbClr val="008000"/>
    <a:srgbClr val="536EA2"/>
    <a:srgbClr val="537B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05" autoAdjust="0"/>
    <p:restoredTop sz="96686" autoAdjust="0"/>
  </p:normalViewPr>
  <p:slideViewPr>
    <p:cSldViewPr snapToGrid="0">
      <p:cViewPr varScale="1">
        <p:scale>
          <a:sx n="76" d="100"/>
          <a:sy n="76" d="100"/>
        </p:scale>
        <p:origin x="-102" y="-2646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9DFF9B97-A0C9-43AF-853E-0B3A0C77A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88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A892FDC1-17F0-4255-8BDB-ACA8C0881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77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2"/>
            <a:endParaRPr lang="en-US" dirty="0" smtClean="0"/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 userDrawn="1"/>
        </p:nvSpPr>
        <p:spPr>
          <a:xfrm>
            <a:off x="4546948" y="0"/>
            <a:ext cx="4509370" cy="11191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r>
              <a:rPr lang="en-US" sz="3200" kern="0" dirty="0" smtClean="0"/>
              <a:t>Campus Curricula Committee Report</a:t>
            </a: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>26 February </a:t>
            </a:r>
            <a:r>
              <a:rPr lang="en-US" kern="0" dirty="0" smtClean="0"/>
              <a:t>2015 </a:t>
            </a:r>
            <a:endParaRPr lang="en-US" kern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2800" b="1" baseline="0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917575" indent="-6794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CCC Meetings</a:t>
            </a:r>
            <a:endParaRPr lang="en-US" dirty="0" smtClean="0"/>
          </a:p>
          <a:p>
            <a:pPr lvl="1"/>
            <a:r>
              <a:rPr lang="en-US" dirty="0" smtClean="0"/>
              <a:t>9 February </a:t>
            </a:r>
            <a:r>
              <a:rPr lang="en-US" dirty="0" smtClean="0"/>
              <a:t>2015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Committee Activity</a:t>
            </a:r>
          </a:p>
          <a:p>
            <a:pPr lvl="1"/>
            <a:r>
              <a:rPr lang="en-US" dirty="0" smtClean="0"/>
              <a:t>1 </a:t>
            </a:r>
            <a:r>
              <a:rPr lang="en-US" dirty="0" smtClean="0"/>
              <a:t>Degree change requests (DC forms)</a:t>
            </a:r>
          </a:p>
          <a:p>
            <a:pPr lvl="1"/>
            <a:r>
              <a:rPr lang="en-US" dirty="0" smtClean="0"/>
              <a:t>2 </a:t>
            </a:r>
            <a:r>
              <a:rPr lang="en-US" dirty="0" smtClean="0"/>
              <a:t>Course change requests (CC forms)</a:t>
            </a:r>
          </a:p>
          <a:p>
            <a:pPr lvl="1"/>
            <a:r>
              <a:rPr lang="en-US" dirty="0" smtClean="0"/>
              <a:t>1 </a:t>
            </a:r>
            <a:r>
              <a:rPr lang="en-US" dirty="0" smtClean="0"/>
              <a:t>Experimental course requests (EC forms)</a:t>
            </a:r>
          </a:p>
        </p:txBody>
      </p:sp>
    </p:spTree>
    <p:extLst>
      <p:ext uri="{BB962C8B-B14F-4D97-AF65-F5344CB8AC3E}">
        <p14:creationId xmlns:p14="http://schemas.microsoft.com/office/powerpoint/2010/main" val="35763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14608"/>
            <a:ext cx="8816236" cy="5386192"/>
          </a:xfrm>
        </p:spPr>
        <p:txBody>
          <a:bodyPr/>
          <a:lstStyle/>
          <a:p>
            <a:r>
              <a:rPr lang="en-US" sz="2800" dirty="0" smtClean="0"/>
              <a:t>Degree Changes Requested</a:t>
            </a:r>
          </a:p>
          <a:p>
            <a:pPr marL="0" indent="0">
              <a:buNone/>
            </a:pPr>
            <a:r>
              <a:rPr lang="en-US" sz="1800" i="1" dirty="0" smtClean="0">
                <a:solidFill>
                  <a:schemeClr val="bg1"/>
                </a:solidFill>
              </a:rPr>
              <a:t>From </a:t>
            </a:r>
            <a:r>
              <a:rPr lang="en-US" sz="1800" i="1" dirty="0">
                <a:solidFill>
                  <a:schemeClr val="bg1"/>
                </a:solidFill>
              </a:rPr>
              <a:t>the December 15th Meeting:</a:t>
            </a:r>
            <a:endParaRPr lang="en-US" sz="1800" dirty="0">
              <a:solidFill>
                <a:schemeClr val="bg1"/>
              </a:solidFill>
            </a:endParaRP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</a:t>
            </a:r>
            <a:r>
              <a:rPr lang="en-US" sz="1800" dirty="0" smtClean="0"/>
              <a:t>9.5</a:t>
            </a:r>
            <a:r>
              <a:rPr lang="en-US" sz="1800" dirty="0"/>
              <a:t>	Biological Sciences:  Biological Sciences </a:t>
            </a:r>
            <a:r>
              <a:rPr lang="en-US" sz="1800" dirty="0" smtClean="0"/>
              <a:t>Minor</a:t>
            </a:r>
            <a:endParaRPr lang="en-US" sz="1800" dirty="0"/>
          </a:p>
          <a:p>
            <a:pPr>
              <a:tabLst>
                <a:tab pos="2292350" algn="l"/>
              </a:tabLst>
            </a:pPr>
            <a:endParaRPr lang="en-US" sz="2200" dirty="0" smtClean="0"/>
          </a:p>
          <a:p>
            <a:pPr>
              <a:tabLst>
                <a:tab pos="2292350" algn="l"/>
              </a:tabLst>
            </a:pPr>
            <a:r>
              <a:rPr lang="en-US" sz="2800" dirty="0" smtClean="0"/>
              <a:t>Course </a:t>
            </a:r>
            <a:r>
              <a:rPr lang="en-US" sz="2800" dirty="0"/>
              <a:t>Changes Requested</a:t>
            </a:r>
          </a:p>
          <a:p>
            <a:pPr marL="0" indent="0">
              <a:buNone/>
            </a:pPr>
            <a:r>
              <a:rPr lang="en-US" sz="1800" i="1" dirty="0">
                <a:solidFill>
                  <a:schemeClr val="bg1"/>
                </a:solidFill>
              </a:rPr>
              <a:t>From the December 15th Meeting:</a:t>
            </a:r>
            <a:endParaRPr lang="en-US" sz="1800" dirty="0">
              <a:solidFill>
                <a:schemeClr val="bg1"/>
              </a:solidFill>
            </a:endParaRP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#4171	Biological Sciences 2242:  Cave </a:t>
            </a:r>
            <a:r>
              <a:rPr lang="en-US" sz="1800" dirty="0" smtClean="0"/>
              <a:t>Biology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#4172	Biological Sciences 2252:  Vegetation of the </a:t>
            </a:r>
            <a:r>
              <a:rPr lang="en-US" sz="1800" dirty="0" smtClean="0"/>
              <a:t>Ozarks</a:t>
            </a:r>
          </a:p>
          <a:p>
            <a:pPr lvl="1">
              <a:tabLst>
                <a:tab pos="2292350" algn="l"/>
              </a:tabLst>
            </a:pPr>
            <a:endParaRPr lang="en-US" sz="1800" dirty="0"/>
          </a:p>
          <a:p>
            <a:pPr marL="0" indent="0" algn="ctr">
              <a:buNone/>
              <a:tabLst>
                <a:tab pos="2292350" algn="l"/>
              </a:tabLst>
            </a:pPr>
            <a:r>
              <a:rPr lang="en-US" sz="2800" dirty="0" smtClean="0"/>
              <a:t>Informational Only</a:t>
            </a:r>
          </a:p>
          <a:p>
            <a:pPr>
              <a:tabLst>
                <a:tab pos="2292350" algn="l"/>
              </a:tabLst>
            </a:pPr>
            <a:r>
              <a:rPr lang="en-US" sz="2800" dirty="0" smtClean="0"/>
              <a:t>Experimental Course Requested</a:t>
            </a:r>
            <a:endParaRPr lang="en-US" sz="2800" dirty="0"/>
          </a:p>
          <a:p>
            <a:pPr marL="0" indent="0">
              <a:buNone/>
            </a:pPr>
            <a:r>
              <a:rPr lang="en-US" sz="1800" i="1" dirty="0">
                <a:solidFill>
                  <a:schemeClr val="bg1"/>
                </a:solidFill>
              </a:rPr>
              <a:t>From the December 15th Meeting:</a:t>
            </a:r>
            <a:endParaRPr lang="en-US" sz="1800" dirty="0">
              <a:solidFill>
                <a:schemeClr val="bg1"/>
              </a:solidFill>
            </a:endParaRP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#7174	Art 3001:  Innovation through Design Thinking</a:t>
            </a:r>
          </a:p>
          <a:p>
            <a:pPr lvl="1">
              <a:tabLst>
                <a:tab pos="2292350" algn="l"/>
              </a:tabLst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048154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13241</TotalTime>
  <Words>43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</vt:lpstr>
      <vt:lpstr>PowerPoint Presentation</vt:lpstr>
      <vt:lpstr>PowerPoint Presentation</vt:lpstr>
    </vt:vector>
  </TitlesOfParts>
  <Company>University of Missouri - Rolla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Campus Perspective:   The Official UMR Web Presence</dc:title>
  <dc:creator>veller</dc:creator>
  <cp:lastModifiedBy>Schuman, Thomas</cp:lastModifiedBy>
  <cp:revision>534</cp:revision>
  <dcterms:created xsi:type="dcterms:W3CDTF">2004-02-18T13:58:40Z</dcterms:created>
  <dcterms:modified xsi:type="dcterms:W3CDTF">2015-02-24T21:40:01Z</dcterms:modified>
</cp:coreProperties>
</file>