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264" r:id="rId2"/>
    <p:sldId id="270" r:id="rId3"/>
    <p:sldId id="272" r:id="rId4"/>
    <p:sldId id="273" r:id="rId5"/>
    <p:sldId id="274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4E500"/>
    <a:srgbClr val="F4F4F4"/>
    <a:srgbClr val="CC0FBF"/>
    <a:srgbClr val="2B6FFF"/>
    <a:srgbClr val="CC0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05" autoAdjust="0"/>
    <p:restoredTop sz="96686" autoAdjust="0"/>
  </p:normalViewPr>
  <p:slideViewPr>
    <p:cSldViewPr snapToGrid="0">
      <p:cViewPr varScale="1">
        <p:scale>
          <a:sx n="113" d="100"/>
          <a:sy n="113" d="100"/>
        </p:scale>
        <p:origin x="1098" y="10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2"/>
            <a:endParaRPr lang="en-US" dirty="0" smtClean="0"/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4546948" y="0"/>
            <a:ext cx="4509370" cy="11191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/>
              <a:t>Campus Curricula Committee Report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22 September 2016 </a:t>
            </a:r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800" b="1" baseline="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917575" indent="-679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 smtClean="0"/>
              <a:t>16 August</a:t>
            </a:r>
          </a:p>
          <a:p>
            <a:pPr lvl="1"/>
            <a:r>
              <a:rPr lang="en-US" dirty="0" smtClean="0"/>
              <a:t>5 October (upcoming)</a:t>
            </a:r>
          </a:p>
          <a:p>
            <a:r>
              <a:rPr lang="en-US" dirty="0" smtClean="0"/>
              <a:t>Committee Activity</a:t>
            </a:r>
          </a:p>
          <a:p>
            <a:pPr lvl="1"/>
            <a:r>
              <a:rPr lang="en-US" dirty="0" smtClean="0"/>
              <a:t>2 Degree change requests (DC forms)</a:t>
            </a:r>
          </a:p>
          <a:p>
            <a:pPr lvl="1"/>
            <a:r>
              <a:rPr lang="en-US" dirty="0" smtClean="0"/>
              <a:t>18 Course change requests (CC forms)</a:t>
            </a:r>
          </a:p>
          <a:p>
            <a:pPr lvl="1"/>
            <a:r>
              <a:rPr lang="en-US" dirty="0" smtClean="0"/>
              <a:t>4 Experimental course requests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991600" cy="5386192"/>
          </a:xfrm>
        </p:spPr>
        <p:txBody>
          <a:bodyPr/>
          <a:lstStyle/>
          <a:p>
            <a:r>
              <a:rPr lang="en-US" sz="2800" dirty="0" smtClean="0"/>
              <a:t>Degree Changes Requested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#146.12	Biological Sciences: Biological Sciences BA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#14.3	Chemical Engineering: Chemical Engineering </a:t>
            </a:r>
            <a:r>
              <a:rPr lang="en-US" sz="1800" dirty="0" smtClean="0"/>
              <a:t>MS</a:t>
            </a:r>
            <a:endParaRPr lang="en-US" sz="1800" dirty="0"/>
          </a:p>
          <a:p>
            <a:pPr>
              <a:tabLst>
                <a:tab pos="2292350" algn="l"/>
              </a:tabLst>
            </a:pPr>
            <a:r>
              <a:rPr lang="en-US" sz="2800" dirty="0"/>
              <a:t>Course Changes Requested</a:t>
            </a:r>
            <a:r>
              <a:rPr lang="en-US" sz="1800" i="1" dirty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#2160.1	 Ceramic Engineering 3220: Phase Equilibria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#519.1	 Ceramic Engineering 3240: Applied Glass Forming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#1040.4	 Chemical Engineering 2100: Chemical Engineering Material &amp; Energy Balances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#797.1	 Chemical Engineering 4220: Biochemical Reactor Laboratory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#4310	 Chemical Engineering 5220: Intermediate Engineering Thermodynamics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#4314	 Electrical Engineering 5345: PLC Motion Control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#4325	 Explosives Engineering 6464: Advanced Blast Vibration Analysis and </a:t>
            </a:r>
            <a:r>
              <a:rPr lang="en-US" sz="1800" dirty="0" smtClean="0"/>
              <a:t>Prediction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815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Requested</a:t>
            </a:r>
            <a:r>
              <a:rPr lang="en-US" sz="1800" i="1" dirty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#363.1	 Geological Engineering 5556: Renewable Energy Systems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#4309	 Mechanical Engineering 6481: Advanced Topics in Decision and Control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#4321	 Metallurgical Engineering 3410: Applied Metal Forming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#4317	 Mining Engineering 6712: Managing Social and Environmental Risks in </a:t>
            </a:r>
            <a:r>
              <a:rPr lang="en-US" sz="1800" dirty="0" smtClean="0"/>
              <a:t>Mining </a:t>
            </a:r>
            <a:r>
              <a:rPr lang="en-US" sz="1800" dirty="0"/>
              <a:t>(Intro to Responsible Mining)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4315	  Mining Engineering 6912: Simulation of Mining Systems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#4316	  Mining Engineering 6923: </a:t>
            </a:r>
            <a:r>
              <a:rPr lang="en-US" sz="1800" dirty="0" err="1"/>
              <a:t>Geostatistics</a:t>
            </a:r>
            <a:endParaRPr lang="en-US" sz="1800" dirty="0"/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#215.1	  Music 4010: Symphonic Bands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#1671.1	  Petroleum Engineering 4311: Reservoir Characterization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#2544.1	  Philosophy 3223: Bioethics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#1772.1	  Philosophy 3225: Engineering Ethics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#2281.1	  Philosophy 3235: Business </a:t>
            </a:r>
            <a:r>
              <a:rPr lang="en-US" sz="1800" dirty="0" smtClean="0"/>
              <a:t>Ethics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21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</a:t>
            </a:r>
            <a:r>
              <a:rPr lang="en-US" dirty="0"/>
              <a:t>committee moves for FS to approve the DC and CC form actions</a:t>
            </a:r>
          </a:p>
          <a:p>
            <a:r>
              <a:rPr lang="en-US" dirty="0"/>
              <a:t>Discussion: Questions or comments?</a:t>
            </a:r>
          </a:p>
          <a:p>
            <a:pPr>
              <a:tabLst>
                <a:tab pos="22923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/>
              <a:t>Informational Only</a:t>
            </a:r>
          </a:p>
          <a:p>
            <a:r>
              <a:rPr lang="en-US" sz="2400" dirty="0"/>
              <a:t>Experimental Courses Approved to be Scheduled</a:t>
            </a:r>
          </a:p>
          <a:p>
            <a:pPr lvl="1"/>
            <a:r>
              <a:rPr lang="en-US" sz="1800" dirty="0"/>
              <a:t>File #</a:t>
            </a:r>
            <a:r>
              <a:rPr lang="en-US" sz="1800" dirty="0" smtClean="0"/>
              <a:t>4318   Education </a:t>
            </a:r>
            <a:r>
              <a:rPr lang="en-US" sz="1800" dirty="0"/>
              <a:t>2001.001: Introduction of STEM Education</a:t>
            </a:r>
          </a:p>
          <a:p>
            <a:pPr lvl="1"/>
            <a:r>
              <a:rPr lang="en-US" sz="1800" dirty="0"/>
              <a:t>File #</a:t>
            </a:r>
            <a:r>
              <a:rPr lang="en-US" sz="1800" dirty="0" smtClean="0"/>
              <a:t>4322   English </a:t>
            </a:r>
            <a:r>
              <a:rPr lang="en-US" sz="1800" dirty="0"/>
              <a:t>2001.001: Graphic Novel</a:t>
            </a:r>
          </a:p>
          <a:p>
            <a:pPr lvl="1"/>
            <a:r>
              <a:rPr lang="en-US" sz="1800" dirty="0"/>
              <a:t>File #</a:t>
            </a:r>
            <a:r>
              <a:rPr lang="en-US" sz="1800" dirty="0" smtClean="0"/>
              <a:t>4307   Explosives </a:t>
            </a:r>
            <a:r>
              <a:rPr lang="en-US" sz="1800" dirty="0"/>
              <a:t>Engineering 6001.002: High Speed Imaging Methods in Explosives Engineering</a:t>
            </a:r>
          </a:p>
          <a:p>
            <a:pPr lvl="1"/>
            <a:r>
              <a:rPr lang="en-US" sz="1800" dirty="0"/>
              <a:t>File #</a:t>
            </a:r>
            <a:r>
              <a:rPr lang="en-US" sz="1800" dirty="0" smtClean="0"/>
              <a:t>4323   Petroleum </a:t>
            </a:r>
            <a:r>
              <a:rPr lang="en-US" sz="1800" dirty="0"/>
              <a:t>Engineering 4001.001: Well Plugging and </a:t>
            </a:r>
            <a:r>
              <a:rPr lang="en-US" sz="1800" dirty="0" smtClean="0"/>
              <a:t>Abandonment</a:t>
            </a:r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151989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14066</TotalTime>
  <Words>118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Monotype Sorts</vt:lpstr>
      <vt:lpstr>Times New Roman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 - Rolla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Palmer, Barbara J.</cp:lastModifiedBy>
  <cp:revision>561</cp:revision>
  <dcterms:created xsi:type="dcterms:W3CDTF">2004-02-18T13:58:40Z</dcterms:created>
  <dcterms:modified xsi:type="dcterms:W3CDTF">2016-09-21T20:04:56Z</dcterms:modified>
</cp:coreProperties>
</file>