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2" r:id="rId1"/>
    <p:sldMasterId id="2147483675" r:id="rId2"/>
  </p:sldMasterIdLst>
  <p:notesMasterIdLst>
    <p:notesMasterId r:id="rId8"/>
  </p:notesMasterIdLst>
  <p:handoutMasterIdLst>
    <p:handoutMasterId r:id="rId9"/>
  </p:handoutMasterIdLst>
  <p:sldIdLst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0A0AA6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86"/>
  </p:normalViewPr>
  <p:slideViewPr>
    <p:cSldViewPr snapToGrid="0" snapToObjects="1" showGuides="1">
      <p:cViewPr varScale="1">
        <p:scale>
          <a:sx n="88" d="100"/>
          <a:sy n="88" d="100"/>
        </p:scale>
        <p:origin x="1410" y="90"/>
      </p:cViewPr>
      <p:guideLst>
        <p:guide orient="horz" pos="2109"/>
        <p:guide pos="344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BB4-BF21-4756-A15F-520C6DC9EAF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5484A-FAC8-4466-88DD-55988B0C3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ORGON SLAB MEDIUM, 50 PT.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586334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10790" y="2996760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(ORGON SLAB LIGHT, 24 PT.)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0937" y="6380018"/>
            <a:ext cx="613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6A2D7FC-9282-4CC6-93C1-5989D47CF5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10790" y="3042959"/>
            <a:ext cx="8197114" cy="2673790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 smtClean="0"/>
              <a:t>Content here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24 pt.)</a:t>
            </a:r>
          </a:p>
          <a:p>
            <a:pPr lvl="1"/>
            <a:r>
              <a:rPr lang="en-US" dirty="0" smtClean="0"/>
              <a:t>Second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20)</a:t>
            </a:r>
          </a:p>
          <a:p>
            <a:pPr lvl="2"/>
            <a:r>
              <a:rPr lang="en-US" dirty="0" smtClean="0"/>
              <a:t>Third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18)</a:t>
            </a:r>
          </a:p>
          <a:p>
            <a:pPr lvl="3"/>
            <a:r>
              <a:rPr lang="en-US" dirty="0" smtClean="0"/>
              <a:t>Fourth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16)</a:t>
            </a:r>
          </a:p>
          <a:p>
            <a:pPr lvl="4"/>
            <a:r>
              <a:rPr lang="en-US" dirty="0" smtClean="0"/>
              <a:t>Fifth level (</a:t>
            </a:r>
            <a:r>
              <a:rPr lang="en-US" dirty="0" err="1" smtClean="0"/>
              <a:t>Orgon</a:t>
            </a:r>
            <a:r>
              <a:rPr lang="en-US" dirty="0" smtClean="0"/>
              <a:t> Slab </a:t>
            </a:r>
            <a:r>
              <a:rPr lang="en-US" dirty="0" err="1" smtClean="0"/>
              <a:t>ExtraLight</a:t>
            </a:r>
            <a:r>
              <a:rPr lang="en-US" dirty="0" smtClean="0"/>
              <a:t>, 14)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510790" y="3042959"/>
            <a:ext cx="8021637" cy="34164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 smtClean="0"/>
              <a:t>Graphic Here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0790" y="1790002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(ORGON SLAB MEDIUM, 30 PT.)≈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4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0" y="439715"/>
            <a:ext cx="3979628" cy="108932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5150348" y="679673"/>
            <a:ext cx="373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Campus Curricula Committee Report</a:t>
            </a:r>
          </a:p>
          <a:p>
            <a:pPr algn="ctr"/>
            <a:r>
              <a:rPr lang="en-US" dirty="0" smtClean="0"/>
              <a:t>9</a:t>
            </a:r>
            <a:r>
              <a:rPr lang="en-US" baseline="0" dirty="0" smtClean="0"/>
              <a:t> Novembe</a:t>
            </a:r>
            <a:r>
              <a:rPr lang="en-US" dirty="0" smtClean="0"/>
              <a:t>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7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179993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96068"/>
            <a:ext cx="8534400" cy="4404732"/>
          </a:xfrm>
        </p:spPr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31 October</a:t>
            </a:r>
          </a:p>
          <a:p>
            <a:pPr lvl="1"/>
            <a:r>
              <a:rPr lang="en-US" dirty="0" smtClean="0"/>
              <a:t>  5 December (upcoming, if needed)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  3 Degree change requests (DC forms)</a:t>
            </a:r>
          </a:p>
          <a:p>
            <a:pPr lvl="1"/>
            <a:r>
              <a:rPr lang="en-US" dirty="0" smtClean="0"/>
              <a:t>18 Course change requests (CC forms)</a:t>
            </a:r>
          </a:p>
          <a:p>
            <a:pPr lvl="1"/>
            <a:r>
              <a:rPr lang="en-US" dirty="0" smtClean="0"/>
              <a:t>  4 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60657"/>
            <a:ext cx="8991600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146.19	</a:t>
            </a:r>
            <a:r>
              <a:rPr lang="en-US" sz="1800" dirty="0" smtClean="0"/>
              <a:t>BIO </a:t>
            </a:r>
            <a:r>
              <a:rPr lang="en-US" sz="1800" dirty="0"/>
              <a:t>SC-BA: Biological Sciences BA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123.3	</a:t>
            </a:r>
            <a:r>
              <a:rPr lang="en-US" sz="1800" dirty="0" smtClean="0"/>
              <a:t>PRE-MED-MI</a:t>
            </a:r>
            <a:r>
              <a:rPr lang="en-US" sz="1800" dirty="0"/>
              <a:t>: Pre-Medicine Minor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</a:t>
            </a:r>
            <a:r>
              <a:rPr lang="en-US" sz="1800" dirty="0" smtClean="0"/>
              <a:t>253 	Minor </a:t>
            </a:r>
            <a:r>
              <a:rPr lang="en-US" sz="1800" dirty="0"/>
              <a:t>in Artificial Intelligence and Machine Learning in </a:t>
            </a:r>
            <a:r>
              <a:rPr lang="en-US" sz="1800" dirty="0" smtClean="0"/>
              <a:t>Business</a:t>
            </a:r>
            <a:endParaRPr lang="en-US" sz="1800" dirty="0"/>
          </a:p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2327.1	</a:t>
            </a:r>
            <a:r>
              <a:rPr lang="en-US" sz="1800" dirty="0" smtClean="0"/>
              <a:t>BUS </a:t>
            </a:r>
            <a:r>
              <a:rPr lang="en-US" sz="1800" dirty="0"/>
              <a:t>5115: Introduction to Individual and Group Dynamics in Business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4470	</a:t>
            </a:r>
            <a:r>
              <a:rPr lang="en-US" sz="1800" dirty="0" smtClean="0"/>
              <a:t>BUS </a:t>
            </a:r>
            <a:r>
              <a:rPr lang="en-US" sz="1800" dirty="0"/>
              <a:t>5730: Machine Learning and Artificial Intelligence for Business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2160.7	</a:t>
            </a:r>
            <a:r>
              <a:rPr lang="en-US" sz="1800" dirty="0" smtClean="0"/>
              <a:t>CER </a:t>
            </a:r>
            <a:r>
              <a:rPr lang="en-US" sz="1800" dirty="0"/>
              <a:t>ENG 3220: Phase Equilibria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1195.1	</a:t>
            </a:r>
            <a:r>
              <a:rPr lang="en-US" sz="1800" dirty="0" smtClean="0"/>
              <a:t>CER </a:t>
            </a:r>
            <a:r>
              <a:rPr lang="en-US" sz="1800" dirty="0"/>
              <a:t>ENG 3325: Ceramic Processing Lab II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1659.1	</a:t>
            </a:r>
            <a:r>
              <a:rPr lang="en-US" sz="1800" dirty="0" smtClean="0"/>
              <a:t>CER </a:t>
            </a:r>
            <a:r>
              <a:rPr lang="en-US" sz="1800" dirty="0"/>
              <a:t>ENG 4250: Thermal Properties Of Ceramics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716.3	</a:t>
            </a:r>
            <a:r>
              <a:rPr lang="en-US" sz="1800" dirty="0" smtClean="0"/>
              <a:t>COMP </a:t>
            </a:r>
            <a:r>
              <a:rPr lang="en-US" sz="1800" dirty="0"/>
              <a:t>ENG 5170: Real-Time Systems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4375	</a:t>
            </a:r>
            <a:r>
              <a:rPr lang="en-US" sz="1800" dirty="0" smtClean="0"/>
              <a:t>COMP </a:t>
            </a:r>
            <a:r>
              <a:rPr lang="en-US" sz="1800" dirty="0"/>
              <a:t>SCI 5602: Introduction to Cryptography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</a:t>
            </a:r>
            <a:r>
              <a:rPr lang="en-US" sz="1800" dirty="0" smtClean="0"/>
              <a:t>912.1  ECON </a:t>
            </a:r>
            <a:r>
              <a:rPr lang="en-US" sz="1800" dirty="0"/>
              <a:t>4300: Research Methods and Applications in Economics and Business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565.1	</a:t>
            </a:r>
            <a:r>
              <a:rPr lang="en-US" sz="1800" dirty="0" smtClean="0"/>
              <a:t>ERP </a:t>
            </a:r>
            <a:r>
              <a:rPr lang="en-US" sz="1800" dirty="0"/>
              <a:t>5410: Use of Business </a:t>
            </a:r>
            <a:r>
              <a:rPr lang="en-US" sz="1800" dirty="0" smtClean="0"/>
              <a:t>Intelligence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16926"/>
            <a:ext cx="8991600" cy="4783873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/>
              <a:t>Course Changes Requested</a:t>
            </a:r>
            <a:r>
              <a:rPr lang="en-US" sz="1800" i="1" dirty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2561.4 	</a:t>
            </a:r>
            <a:r>
              <a:rPr lang="en-US" sz="1800" dirty="0" smtClean="0"/>
              <a:t>GEOLOGY </a:t>
            </a:r>
            <a:r>
              <a:rPr lang="en-US" sz="1800" dirty="0"/>
              <a:t>4010: Seminar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779.1	</a:t>
            </a:r>
            <a:r>
              <a:rPr lang="en-US" sz="1800" dirty="0" smtClean="0"/>
              <a:t>GEOLOGY </a:t>
            </a:r>
            <a:r>
              <a:rPr lang="en-US" sz="1800" dirty="0"/>
              <a:t>5010: Seminar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152.1	</a:t>
            </a:r>
            <a:r>
              <a:rPr lang="en-US" sz="1800" dirty="0" smtClean="0"/>
              <a:t>GEOLOGY </a:t>
            </a:r>
            <a:r>
              <a:rPr lang="en-US" sz="1800" dirty="0"/>
              <a:t>6511: Advanced Petroleum Geology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1775.1	</a:t>
            </a:r>
            <a:r>
              <a:rPr lang="en-US" sz="1800" dirty="0" smtClean="0"/>
              <a:t>GEOPHYS </a:t>
            </a:r>
            <a:r>
              <a:rPr lang="en-US" sz="1800" dirty="0"/>
              <a:t>5010: Seminar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791.1	</a:t>
            </a:r>
            <a:r>
              <a:rPr lang="en-US" sz="1800" dirty="0" smtClean="0"/>
              <a:t>GEOPHYS </a:t>
            </a:r>
            <a:r>
              <a:rPr lang="en-US" sz="1800" dirty="0"/>
              <a:t>6251: Geophysical Inverse Theory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4478	</a:t>
            </a:r>
            <a:r>
              <a:rPr lang="en-US" sz="1800" dirty="0" smtClean="0"/>
              <a:t>IS&amp;T </a:t>
            </a:r>
            <a:r>
              <a:rPr lang="en-US" sz="1800" dirty="0"/>
              <a:t>4444: Introduction to Data Warehouses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4407.2	</a:t>
            </a:r>
            <a:r>
              <a:rPr lang="en-US" sz="1800" dirty="0" smtClean="0"/>
              <a:t>IS&amp;T </a:t>
            </a:r>
            <a:r>
              <a:rPr lang="en-US" sz="1800" dirty="0"/>
              <a:t>5520: Data Science and Machine Learning with Python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4471	</a:t>
            </a:r>
            <a:r>
              <a:rPr lang="en-US" sz="1800" dirty="0" smtClean="0"/>
              <a:t>IS&amp;T </a:t>
            </a:r>
            <a:r>
              <a:rPr lang="en-US" sz="1800" dirty="0"/>
              <a:t>5535: Machine Learning Algorithms and Applications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File: 28.1	</a:t>
            </a:r>
            <a:r>
              <a:rPr lang="en-US" sz="1800" dirty="0" smtClean="0"/>
              <a:t>IS&amp;T </a:t>
            </a:r>
            <a:r>
              <a:rPr lang="en-US" sz="1800" dirty="0"/>
              <a:t>6444: Essentials of Data </a:t>
            </a:r>
            <a:r>
              <a:rPr lang="en-US" sz="1800" dirty="0" smtClean="0"/>
              <a:t>Warehouses</a:t>
            </a: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72322"/>
            <a:ext cx="8534400" cy="4828478"/>
          </a:xfrm>
        </p:spPr>
        <p:txBody>
          <a:bodyPr/>
          <a:lstStyle/>
          <a:p>
            <a:r>
              <a:rPr lang="en-US" dirty="0" smtClean="0"/>
              <a:t>Curriculum </a:t>
            </a:r>
            <a:r>
              <a:rPr lang="en-US" dirty="0"/>
              <a:t>committee moves for FS to approve the DC and CC form actions</a:t>
            </a:r>
          </a:p>
          <a:p>
            <a:r>
              <a:rPr lang="en-US" dirty="0"/>
              <a:t>Discussion: Questions or comments?</a:t>
            </a:r>
          </a:p>
          <a:p>
            <a:pPr>
              <a:tabLst>
                <a:tab pos="2292350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5776"/>
            <a:ext cx="8991600" cy="4795024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Informational Only</a:t>
            </a:r>
          </a:p>
          <a:p>
            <a:r>
              <a:rPr lang="en-US" sz="2400" dirty="0"/>
              <a:t>Experimental Courses Approved to be Scheduled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1800" dirty="0"/>
              <a:t>File: 4485	</a:t>
            </a:r>
            <a:r>
              <a:rPr lang="en-US" sz="1800" dirty="0" smtClean="0"/>
              <a:t>GEOLOGY </a:t>
            </a:r>
            <a:r>
              <a:rPr lang="en-US" sz="1800" dirty="0"/>
              <a:t>5001.001: Petroleum Geochemistry	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: 4481	</a:t>
            </a:r>
            <a:r>
              <a:rPr lang="en-US" sz="1800" dirty="0" smtClean="0"/>
              <a:t>MS&amp;E </a:t>
            </a:r>
            <a:r>
              <a:rPr lang="en-US" sz="1800" dirty="0"/>
              <a:t>5001.002: Molecular Engineering and Soft Nanomaterials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: </a:t>
            </a:r>
            <a:r>
              <a:rPr lang="en-US" sz="1800" dirty="0" smtClean="0"/>
              <a:t>4482  MS&amp;E </a:t>
            </a:r>
            <a:r>
              <a:rPr lang="en-US" sz="1800" dirty="0"/>
              <a:t>6001.002: Advanced Molecular Engineering and Soft Nanomaterials</a:t>
            </a:r>
          </a:p>
          <a:p>
            <a:pPr marL="688975" lvl="1" indent="-231775">
              <a:tabLst>
                <a:tab pos="2054225" algn="l"/>
              </a:tabLst>
            </a:pPr>
            <a:r>
              <a:rPr lang="en-US" sz="1800" dirty="0" smtClean="0"/>
              <a:t>File</a:t>
            </a:r>
            <a:r>
              <a:rPr lang="en-US" sz="1800" dirty="0"/>
              <a:t>: 4480	</a:t>
            </a:r>
            <a:r>
              <a:rPr lang="en-US" sz="1800" dirty="0" smtClean="0"/>
              <a:t>SPANISH </a:t>
            </a:r>
            <a:r>
              <a:rPr lang="en-US" sz="1800" dirty="0"/>
              <a:t>3001.002: Spanish Translation for Technical Applications</a:t>
            </a:r>
          </a:p>
          <a:p>
            <a:pPr marL="688975" lvl="1" indent="-231775">
              <a:tabLst>
                <a:tab pos="2054225" algn="l"/>
              </a:tabLst>
            </a:pPr>
            <a:endParaRPr lang="en-US" sz="1800" dirty="0"/>
          </a:p>
          <a:p>
            <a:pPr marL="688975" lvl="1" indent="-231775">
              <a:tabLst>
                <a:tab pos="2054225" algn="l"/>
              </a:tabLst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151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1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11428</TotalTime>
  <Words>84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Encode Sans Normal Black</vt:lpstr>
      <vt:lpstr>Lucida Grande</vt:lpstr>
      <vt:lpstr>Orgon Slab ExtraLight</vt:lpstr>
      <vt:lpstr>Orgon Slab Light</vt:lpstr>
      <vt:lpstr>Orgon Slab Medium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Palmer, Barbara J.</cp:lastModifiedBy>
  <cp:revision>49</cp:revision>
  <dcterms:created xsi:type="dcterms:W3CDTF">2014-10-14T00:51:43Z</dcterms:created>
  <dcterms:modified xsi:type="dcterms:W3CDTF">2017-11-08T16:10:08Z</dcterms:modified>
</cp:coreProperties>
</file>