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75" r:id="rId2"/>
  </p:sldMasterIdLst>
  <p:notesMasterIdLst>
    <p:notesMasterId r:id="rId7"/>
  </p:notesMasterIdLst>
  <p:handoutMasterIdLst>
    <p:handoutMasterId r:id="rId8"/>
  </p:handoutMasterIdLst>
  <p:sldIdLst>
    <p:sldId id="283" r:id="rId3"/>
    <p:sldId id="295" r:id="rId4"/>
    <p:sldId id="286" r:id="rId5"/>
    <p:sldId id="289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A0AA6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84" d="100"/>
          <a:sy n="84" d="100"/>
        </p:scale>
        <p:origin x="-78" y="-218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Campus Curricula Committee Report</a:t>
            </a:r>
          </a:p>
          <a:p>
            <a:pPr algn="ctr"/>
            <a:r>
              <a:rPr lang="en-US" dirty="0" smtClean="0"/>
              <a:t>15 November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96068"/>
            <a:ext cx="8534400" cy="4404732"/>
          </a:xfrm>
        </p:spPr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31 </a:t>
            </a:r>
            <a:r>
              <a:rPr lang="en-US" dirty="0" smtClean="0"/>
              <a:t>October</a:t>
            </a:r>
          </a:p>
          <a:p>
            <a:pPr lvl="1"/>
            <a:r>
              <a:rPr lang="en-US" dirty="0" smtClean="0"/>
              <a:t>  5 Decem</a:t>
            </a:r>
            <a:r>
              <a:rPr lang="en-US" dirty="0" smtClean="0"/>
              <a:t>ber </a:t>
            </a:r>
            <a:r>
              <a:rPr lang="en-US" dirty="0" smtClean="0"/>
              <a:t>(upcoming)</a:t>
            </a:r>
          </a:p>
          <a:p>
            <a:r>
              <a:rPr lang="en-US" dirty="0" smtClean="0"/>
              <a:t>Total Committee Activity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0 </a:t>
            </a:r>
            <a:r>
              <a:rPr lang="en-US" dirty="0" smtClean="0"/>
              <a:t>Degree change request (DC forms)</a:t>
            </a:r>
          </a:p>
          <a:p>
            <a:pPr lvl="1"/>
            <a:r>
              <a:rPr lang="en-US" dirty="0" smtClean="0"/>
              <a:t>12 </a:t>
            </a:r>
            <a:r>
              <a:rPr lang="en-US" dirty="0" smtClean="0"/>
              <a:t>Course change requests (CC forms)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8 </a:t>
            </a:r>
            <a:r>
              <a:rPr lang="en-US" dirty="0" smtClean="0"/>
              <a:t>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33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2032.1	</a:t>
            </a:r>
            <a:r>
              <a:rPr lang="en-US" sz="2000" dirty="0" smtClean="0"/>
              <a:t>BIO </a:t>
            </a:r>
            <a:r>
              <a:rPr lang="en-US" sz="2000" dirty="0"/>
              <a:t>SCI 1982: Introduction to Biomedical Problems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1186.1	</a:t>
            </a:r>
            <a:r>
              <a:rPr lang="en-US" sz="2000" dirty="0" smtClean="0"/>
              <a:t>CIV </a:t>
            </a:r>
            <a:r>
              <a:rPr lang="en-US" sz="2000" dirty="0"/>
              <a:t>ENG 5513: Traffic Engineering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4070.15	</a:t>
            </a:r>
            <a:r>
              <a:rPr lang="en-US" sz="2000" dirty="0" smtClean="0"/>
              <a:t>CIV </a:t>
            </a:r>
            <a:r>
              <a:rPr lang="en-US" sz="2000" dirty="0"/>
              <a:t>ENG 5515: Advanced Traffic Operations and Capacity Analysis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4562	</a:t>
            </a:r>
            <a:r>
              <a:rPr lang="en-US" sz="2000" dirty="0" smtClean="0"/>
              <a:t>EDUC </a:t>
            </a:r>
            <a:r>
              <a:rPr lang="en-US" sz="2000" dirty="0"/>
              <a:t>3290: Coordination of Cooperative Education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1314.1	</a:t>
            </a:r>
            <a:r>
              <a:rPr lang="en-US" sz="2000" dirty="0" smtClean="0"/>
              <a:t>ENGLISH </a:t>
            </a:r>
            <a:r>
              <a:rPr lang="en-US" sz="2000" dirty="0"/>
              <a:t>2243: Science Fiction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4379.5	</a:t>
            </a:r>
            <a:r>
              <a:rPr lang="en-US" sz="2000" dirty="0" smtClean="0"/>
              <a:t>EXP </a:t>
            </a:r>
            <a:r>
              <a:rPr lang="en-US" sz="2000" dirty="0"/>
              <a:t>ENG 5914: Explosives Manufacturing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4499.4	</a:t>
            </a:r>
            <a:r>
              <a:rPr lang="en-US" sz="2000" dirty="0" smtClean="0"/>
              <a:t>FINANCE </a:t>
            </a:r>
            <a:r>
              <a:rPr lang="en-US" sz="2000" dirty="0"/>
              <a:t>5310: Financial Technology and Analytics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1211.10	</a:t>
            </a:r>
            <a:r>
              <a:rPr lang="en-US" sz="2000" dirty="0" smtClean="0"/>
              <a:t>GEOLOGY </a:t>
            </a:r>
            <a:r>
              <a:rPr lang="en-US" sz="2000" dirty="0"/>
              <a:t>4630: Systematic Paleontology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2420.1	</a:t>
            </a:r>
            <a:r>
              <a:rPr lang="en-US" sz="2000" dirty="0" smtClean="0"/>
              <a:t>NUC </a:t>
            </a:r>
            <a:r>
              <a:rPr lang="en-US" sz="2000" dirty="0"/>
              <a:t>ENG 4365: Radiation Protection Engineering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424.1	</a:t>
            </a:r>
            <a:r>
              <a:rPr lang="en-US" sz="2000" dirty="0" smtClean="0"/>
              <a:t>NUC </a:t>
            </a:r>
            <a:r>
              <a:rPr lang="en-US" sz="2000" dirty="0"/>
              <a:t>ENG 6211: Computational Methods In Nuclear Engineering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2033.1	</a:t>
            </a:r>
            <a:r>
              <a:rPr lang="en-US" sz="2000" dirty="0" smtClean="0"/>
              <a:t>NUC </a:t>
            </a:r>
            <a:r>
              <a:rPr lang="en-US" sz="2000" dirty="0"/>
              <a:t>ENG 6221: Advanced Nuclear Reactor Design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738.1	</a:t>
            </a:r>
            <a:r>
              <a:rPr lang="en-US" sz="2000" dirty="0" smtClean="0"/>
              <a:t>NUC </a:t>
            </a:r>
            <a:r>
              <a:rPr lang="en-US" sz="2000" dirty="0"/>
              <a:t>ENG 6281: Probabilistic Risk Assessment </a:t>
            </a:r>
            <a:r>
              <a:rPr lang="en-US" sz="2000" dirty="0" smtClean="0"/>
              <a:t>II</a:t>
            </a:r>
            <a:r>
              <a:rPr lang="en-US" sz="2000" dirty="0" smtClean="0"/>
              <a:t> </a:t>
            </a:r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87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72322"/>
            <a:ext cx="8534400" cy="4828478"/>
          </a:xfrm>
        </p:spPr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6926"/>
            <a:ext cx="9133490" cy="4783873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For Informational Purposes; No Senate Approval Required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  <a:endParaRPr lang="en-US" sz="1800" dirty="0">
              <a:solidFill>
                <a:schemeClr val="bg1"/>
              </a:solidFill>
            </a:endParaRP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4573	</a:t>
            </a:r>
            <a:r>
              <a:rPr lang="en-US" sz="2000" dirty="0" smtClean="0"/>
              <a:t>BIO </a:t>
            </a:r>
            <a:r>
              <a:rPr lang="en-US" sz="2000" dirty="0"/>
              <a:t>SCI 5001.003: Forest Insect Diversity &amp; Ecology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4574	</a:t>
            </a:r>
            <a:r>
              <a:rPr lang="en-US" sz="2000" dirty="0" smtClean="0"/>
              <a:t>CER </a:t>
            </a:r>
            <a:r>
              <a:rPr lang="en-US" sz="2000" dirty="0"/>
              <a:t>ENG 3001.001: Engineering Leadership and Case Studies in Materials </a:t>
            </a:r>
            <a:r>
              <a:rPr lang="en-US" sz="2000" dirty="0" smtClean="0"/>
              <a:t>Engineering</a:t>
            </a: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4565	</a:t>
            </a:r>
            <a:r>
              <a:rPr lang="en-US" sz="2000" dirty="0" smtClean="0"/>
              <a:t>ECON </a:t>
            </a:r>
            <a:r>
              <a:rPr lang="en-US" sz="2000" dirty="0"/>
              <a:t>3001.002: Advancing Innovation in Rural Economic Ecosystems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4572	</a:t>
            </a:r>
            <a:r>
              <a:rPr lang="en-US" sz="2000" dirty="0" smtClean="0"/>
              <a:t>GEO </a:t>
            </a:r>
            <a:r>
              <a:rPr lang="en-US" sz="2000" dirty="0"/>
              <a:t>ENG 5001.003: Geological and Civil Engineering Issues in Southern Africa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4571	</a:t>
            </a:r>
            <a:r>
              <a:rPr lang="en-US" sz="2000" dirty="0" smtClean="0"/>
              <a:t>GEO </a:t>
            </a:r>
            <a:r>
              <a:rPr lang="en-US" sz="2000" dirty="0"/>
              <a:t>ENG 6001.002: Geological and Civil Engineering Practices in Southern Africa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4558	</a:t>
            </a:r>
            <a:r>
              <a:rPr lang="en-US" sz="2000" dirty="0" smtClean="0"/>
              <a:t>GEOLOGY </a:t>
            </a:r>
            <a:r>
              <a:rPr lang="en-US" sz="2000" dirty="0"/>
              <a:t>5001.002: Introduction to Geoscience Research Methodologies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4576	</a:t>
            </a:r>
            <a:r>
              <a:rPr lang="en-US" sz="2000" dirty="0" smtClean="0"/>
              <a:t>GEOLOGY </a:t>
            </a:r>
            <a:r>
              <a:rPr lang="en-US" sz="2000" dirty="0"/>
              <a:t>6001.002: Applied Petroleum System Analysis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4575	</a:t>
            </a:r>
            <a:r>
              <a:rPr lang="en-US" sz="2000" dirty="0" smtClean="0"/>
              <a:t>GEOLOGY </a:t>
            </a:r>
            <a:r>
              <a:rPr lang="en-US" sz="2000" dirty="0"/>
              <a:t>6001.003: Fossils, Deep Time and Extinctions</a:t>
            </a:r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  <a:p>
            <a:pPr marL="457200" lvl="1" indent="0">
              <a:buNone/>
              <a:tabLst>
                <a:tab pos="2054225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35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34ce51c-9f7e-4aef-8bfc-14c05ccedf09"/>
  <p:tag name="TPVERSION" val="8"/>
  <p:tag name="TPFULLVERSION" val="8.2.6.7"/>
  <p:tag name="PPTVERSION" val="14"/>
  <p:tag name="TPOS" val="2"/>
  <p:tag name="TPLASTSAVEVERSION" val="6.2 PC"/>
</p:tagLst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11979</TotalTime>
  <Words>84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Schuman, Thomas</cp:lastModifiedBy>
  <cp:revision>75</cp:revision>
  <dcterms:created xsi:type="dcterms:W3CDTF">2014-10-14T00:51:43Z</dcterms:created>
  <dcterms:modified xsi:type="dcterms:W3CDTF">2018-11-06T21:39:50Z</dcterms:modified>
</cp:coreProperties>
</file>