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0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4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2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0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0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5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7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7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15A6F-8AED-48A3-8A3B-3FDEC2B5C8D5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37D3D-2F55-4D88-BEDD-55BA50F7E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ITCC Report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8577471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Open Forum March 15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Transitions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Faculty Accomplishment System (FAS) report from UM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Feedback: Must be fast &amp; easy or nobody will use it.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Field-by-field input would be total failure.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Library Rep: Scholar’s Mine Changes moved over to </a:t>
            </a:r>
            <a:r>
              <a:rPr lang="en-US" dirty="0" err="1" smtClean="0"/>
              <a:t>Mospace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Perhaps Library should own FAS – Library Committee referral?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Budget Review &amp; Institutional Comparison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Our IT salaries are way low but other numbers aren’t bad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ITCC doesn’t remember being asked re change to 4 year cycle but we knew </a:t>
            </a:r>
            <a:r>
              <a:rPr lang="en-US" sz="2000" dirty="0" smtClean="0"/>
              <a:t>Ǝ</a:t>
            </a:r>
            <a:r>
              <a:rPr lang="en-US" dirty="0" smtClean="0"/>
              <a:t> cuts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Unified Communications – new VOIP – Impulse Point </a:t>
            </a:r>
            <a:r>
              <a:rPr lang="en-US" dirty="0" err="1" smtClean="0"/>
              <a:t>SafeConnect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Working on mandatory computer security training and six-month password policy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IT response to classroom incidents – looking for way to avoid recurrence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b="1" dirty="0"/>
              <a:t>Motion:  The ITCC recommends that IT investigate version control system management as a core service using (for instance) GIT.  </a:t>
            </a:r>
            <a:endParaRPr lang="en-US" dirty="0"/>
          </a:p>
          <a:p>
            <a:r>
              <a:rPr lang="en-US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3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ITCC Report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ITCC Report</dc:title>
  <dc:creator>Wunsch, Donald C.</dc:creator>
  <cp:lastModifiedBy>Werner, Jeannie</cp:lastModifiedBy>
  <cp:revision>2</cp:revision>
  <dcterms:created xsi:type="dcterms:W3CDTF">2013-03-21T03:56:57Z</dcterms:created>
  <dcterms:modified xsi:type="dcterms:W3CDTF">2013-03-21T13:44:17Z</dcterms:modified>
</cp:coreProperties>
</file>