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D2B-30D9-416C-9AB6-3192D2EAB641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382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Google </a:t>
            </a:r>
            <a:r>
              <a:rPr lang="en-US" sz="2000" b="1" dirty="0">
                <a:solidFill>
                  <a:srgbClr val="0070C0"/>
                </a:solidFill>
                <a:ea typeface="Calibri"/>
                <a:cs typeface="Times New Roman"/>
              </a:rPr>
              <a:t>Services </a:t>
            </a: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enhancement:</a:t>
            </a:r>
          </a:p>
          <a:p>
            <a:pPr lvl="1"/>
            <a:r>
              <a:rPr lang="en-US" sz="2000" dirty="0">
                <a:ea typeface="Calibri"/>
                <a:cs typeface="Times New Roman"/>
              </a:rPr>
              <a:t>U</a:t>
            </a:r>
            <a:r>
              <a:rPr lang="en-US" sz="2000" dirty="0" smtClean="0">
                <a:ea typeface="Calibri"/>
                <a:cs typeface="Times New Roman"/>
              </a:rPr>
              <a:t>nlimited </a:t>
            </a:r>
            <a:r>
              <a:rPr lang="en-US" sz="2000" dirty="0">
                <a:ea typeface="Calibri"/>
                <a:cs typeface="Times New Roman"/>
              </a:rPr>
              <a:t>storage on Google </a:t>
            </a:r>
            <a:r>
              <a:rPr lang="en-US" sz="2000" dirty="0" smtClean="0">
                <a:ea typeface="Calibri"/>
                <a:cs typeface="Times New Roman"/>
              </a:rPr>
              <a:t>Drive</a:t>
            </a: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Google </a:t>
            </a:r>
            <a:r>
              <a:rPr lang="en-US" sz="2000" dirty="0">
                <a:ea typeface="Calibri"/>
                <a:cs typeface="Times New Roman"/>
              </a:rPr>
              <a:t>Apps Vault for </a:t>
            </a:r>
            <a:r>
              <a:rPr lang="en-US" sz="2000" dirty="0" smtClean="0">
                <a:ea typeface="Calibri"/>
                <a:cs typeface="Times New Roman"/>
              </a:rPr>
              <a:t>archiving</a:t>
            </a: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Audit </a:t>
            </a:r>
            <a:r>
              <a:rPr lang="en-US" sz="2000" dirty="0">
                <a:ea typeface="Calibri"/>
                <a:cs typeface="Times New Roman"/>
              </a:rPr>
              <a:t>capabilities to help track usage</a:t>
            </a: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Advanced </a:t>
            </a:r>
            <a:r>
              <a:rPr lang="en-US" sz="2000" dirty="0">
                <a:ea typeface="Calibri"/>
                <a:cs typeface="Times New Roman"/>
              </a:rPr>
              <a:t>controls for added visibility and functionality</a:t>
            </a:r>
          </a:p>
          <a:p>
            <a:pPr lvl="1"/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  <a:ea typeface="Calibri"/>
                <a:cs typeface="Times New Roman"/>
              </a:rPr>
              <a:t>Data Classification System level for S&amp;T’s Google Apps</a:t>
            </a:r>
            <a:endParaRPr lang="en-US" sz="20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After Google Services were approved for S&amp;T, </a:t>
            </a:r>
            <a:r>
              <a:rPr lang="en-US" sz="2000" dirty="0">
                <a:ea typeface="Calibri"/>
                <a:cs typeface="Times New Roman"/>
              </a:rPr>
              <a:t>system introduced </a:t>
            </a:r>
            <a:endParaRPr lang="en-US" sz="2000" dirty="0" smtClean="0"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Data </a:t>
            </a:r>
            <a:r>
              <a:rPr lang="en-US" sz="2000" dirty="0">
                <a:ea typeface="Calibri"/>
                <a:cs typeface="Times New Roman"/>
              </a:rPr>
              <a:t>Classification </a:t>
            </a:r>
            <a:r>
              <a:rPr lang="en-US" sz="2000" dirty="0" smtClean="0">
                <a:ea typeface="Calibri"/>
                <a:cs typeface="Times New Roman"/>
              </a:rPr>
              <a:t>Levels DCL1 to DCL4 (public to highly restricted);</a:t>
            </a: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Which data can be stored in Google Services currently unclear</a:t>
            </a:r>
          </a:p>
          <a:p>
            <a:pPr lvl="1"/>
            <a:endParaRPr lang="en-US" sz="2000" dirty="0" smtClean="0">
              <a:ea typeface="Calibri"/>
              <a:cs typeface="Times New Roman"/>
            </a:endParaRPr>
          </a:p>
          <a:p>
            <a:pPr lvl="1"/>
            <a:r>
              <a:rPr lang="en-US" sz="2000" b="1" i="1" dirty="0" smtClean="0">
                <a:solidFill>
                  <a:srgbClr val="FF0000"/>
                </a:solidFill>
                <a:ea typeface="Calibri"/>
                <a:cs typeface="Times New Roman"/>
              </a:rPr>
              <a:t>MOTION:</a:t>
            </a:r>
            <a:r>
              <a:rPr lang="en-US" sz="2000" i="1" dirty="0" smtClean="0">
                <a:ea typeface="Calibri"/>
                <a:cs typeface="Times New Roman"/>
              </a:rPr>
              <a:t>  </a:t>
            </a:r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ITCC requests that the UM </a:t>
            </a:r>
            <a:r>
              <a:rPr lang="en-US" sz="2000" i="1" dirty="0">
                <a:solidFill>
                  <a:srgbClr val="FF0000"/>
                </a:solidFill>
                <a:ea typeface="Calibri"/>
                <a:cs typeface="Times New Roman"/>
              </a:rPr>
              <a:t>System Information Security &amp; Access Management (</a:t>
            </a:r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ISAM) </a:t>
            </a:r>
            <a:r>
              <a:rPr lang="en-US" sz="2000" i="1" smtClean="0">
                <a:solidFill>
                  <a:srgbClr val="FF0000"/>
                </a:solidFill>
                <a:ea typeface="Calibri"/>
                <a:cs typeface="Times New Roman"/>
              </a:rPr>
              <a:t>team reviews </a:t>
            </a:r>
            <a:r>
              <a:rPr lang="en-US" sz="2000" i="1">
                <a:solidFill>
                  <a:srgbClr val="FF0000"/>
                </a:solidFill>
                <a:ea typeface="Calibri"/>
                <a:cs typeface="Times New Roman"/>
              </a:rPr>
              <a:t>&amp; </a:t>
            </a:r>
            <a:r>
              <a:rPr lang="en-US" sz="2000" i="1" smtClean="0">
                <a:solidFill>
                  <a:srgbClr val="FF0000"/>
                </a:solidFill>
                <a:ea typeface="Calibri"/>
                <a:cs typeface="Times New Roman"/>
              </a:rPr>
              <a:t>designates </a:t>
            </a:r>
            <a:r>
              <a:rPr lang="en-US" sz="2000" i="1" dirty="0">
                <a:solidFill>
                  <a:srgbClr val="FF0000"/>
                </a:solidFill>
                <a:ea typeface="Calibri"/>
                <a:cs typeface="Times New Roman"/>
              </a:rPr>
              <a:t>the appropriate Data Classification </a:t>
            </a:r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Levels </a:t>
            </a:r>
            <a:r>
              <a:rPr lang="en-US" sz="2000" i="1" dirty="0">
                <a:solidFill>
                  <a:srgbClr val="FF0000"/>
                </a:solidFill>
                <a:ea typeface="Calibri"/>
                <a:cs typeface="Times New Roman"/>
              </a:rPr>
              <a:t>for Google Apps for Education</a:t>
            </a:r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  <a:endParaRPr lang="en-US" sz="2000" i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1"/>
            <a:endParaRPr lang="en-US" sz="20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Learning Management System (Blackboard vs Canvas):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Columbia campus </a:t>
            </a:r>
            <a:r>
              <a:rPr lang="en-US" sz="2000" dirty="0" smtClean="0">
                <a:ea typeface="Calibri"/>
                <a:cs typeface="Times New Roman"/>
              </a:rPr>
              <a:t>finished </a:t>
            </a:r>
            <a:r>
              <a:rPr lang="en-US" sz="2000" dirty="0" smtClean="0">
                <a:ea typeface="Calibri"/>
                <a:cs typeface="Times New Roman"/>
              </a:rPr>
              <a:t>their evaluation, </a:t>
            </a:r>
            <a:r>
              <a:rPr lang="en-US" sz="2000" dirty="0" smtClean="0">
                <a:ea typeface="Calibri"/>
                <a:cs typeface="Times New Roman"/>
              </a:rPr>
              <a:t>recommended switching to Canvas (as our committee did)</a:t>
            </a:r>
            <a:endParaRPr lang="en-US" sz="2000" dirty="0" smtClean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52400"/>
            <a:ext cx="6714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</a:t>
            </a:r>
            <a:r>
              <a:rPr lang="en-US" sz="2800" b="1" dirty="0" smtClean="0">
                <a:solidFill>
                  <a:srgbClr val="FF0000"/>
                </a:solidFill>
              </a:rPr>
              <a:t>January 2015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130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Wunsch, Donald C.</dc:creator>
  <cp:lastModifiedBy>Vojta, Thomas</cp:lastModifiedBy>
  <cp:revision>49</cp:revision>
  <dcterms:created xsi:type="dcterms:W3CDTF">2013-02-15T23:15:16Z</dcterms:created>
  <dcterms:modified xsi:type="dcterms:W3CDTF">2015-01-29T00:07:37Z</dcterms:modified>
</cp:coreProperties>
</file>