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33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CF13E8-8439-4D12-BB9D-2CA5D2F1640A}" type="datetimeFigureOut">
              <a:rPr lang="en-US" smtClean="0"/>
              <a:t>10/15/2015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28F01B-93DA-4A2F-8C96-5589B9470E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9274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28F01B-93DA-4A2F-8C96-5589B9470EC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4155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3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26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667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71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66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859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901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4618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4277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289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826D2B-30D9-416C-9AB6-3192D2EAB641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974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826D2B-30D9-416C-9AB6-3192D2EAB641}" type="datetimeFigureOut">
              <a:rPr lang="en-US" smtClean="0"/>
              <a:pPr/>
              <a:t>10/15/2015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4F4F6-8C77-4047-83BE-7D345620C21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796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742295"/>
            <a:ext cx="83058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000" dirty="0">
              <a:ea typeface="Calibri"/>
              <a:cs typeface="Times New Roman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70C0"/>
                </a:solidFill>
                <a:ea typeface="Calibri"/>
                <a:cs typeface="Times New Roman"/>
              </a:rPr>
              <a:t>Special ITCC meeting, Oct 8 </a:t>
            </a:r>
            <a:endParaRPr lang="en-US" sz="2000" b="1" dirty="0">
              <a:solidFill>
                <a:srgbClr val="0070C0"/>
              </a:solidFill>
              <a:ea typeface="Calibri"/>
              <a:cs typeface="Times New Roman"/>
            </a:endParaRP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ea typeface="Calibri"/>
                <a:cs typeface="Times New Roman"/>
              </a:rPr>
              <a:t>Provost Marley, Vice Chancellor Branson, Vice Chancellor Wray, Vice Provost Krishnamurthy and </a:t>
            </a:r>
            <a:r>
              <a:rPr lang="en-US" sz="2000" dirty="0"/>
              <a:t>Assistant Vice Chancellor </a:t>
            </a:r>
            <a:r>
              <a:rPr lang="en-US" sz="2000" dirty="0" err="1" smtClean="0"/>
              <a:t>Petroy</a:t>
            </a:r>
            <a:r>
              <a:rPr lang="en-US" sz="2000" dirty="0" smtClean="0"/>
              <a:t> attended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ea typeface="Calibri"/>
                <a:cs typeface="Times New Roman"/>
              </a:rPr>
              <a:t>Discussion about </a:t>
            </a:r>
            <a:r>
              <a:rPr lang="en-US" sz="2000" b="1" dirty="0" smtClean="0">
                <a:solidFill>
                  <a:srgbClr val="FF0000"/>
                </a:solidFill>
                <a:ea typeface="Calibri"/>
                <a:cs typeface="Times New Roman"/>
              </a:rPr>
              <a:t>budget issues</a:t>
            </a:r>
            <a:r>
              <a:rPr lang="en-US" sz="2000" dirty="0" smtClean="0">
                <a:solidFill>
                  <a:prstClr val="black"/>
                </a:solidFill>
                <a:ea typeface="Calibri"/>
                <a:cs typeface="Times New Roman"/>
              </a:rPr>
              <a:t>:</a:t>
            </a:r>
          </a:p>
          <a:p>
            <a:pPr marL="1257300" lvl="2" indent="-342900">
              <a:buFontTx/>
              <a:buChar char="-"/>
            </a:pPr>
            <a:r>
              <a:rPr lang="en-US" sz="2000" dirty="0" smtClean="0">
                <a:solidFill>
                  <a:prstClr val="black"/>
                </a:solidFill>
                <a:ea typeface="Calibri"/>
                <a:cs typeface="Times New Roman"/>
              </a:rPr>
              <a:t>All of Student IT fee will remain within IT </a:t>
            </a:r>
          </a:p>
          <a:p>
            <a:pPr marL="1257300" lvl="2" indent="-342900">
              <a:buFontTx/>
              <a:buChar char="-"/>
            </a:pPr>
            <a:r>
              <a:rPr lang="en-US" sz="2000" dirty="0" smtClean="0">
                <a:solidFill>
                  <a:prstClr val="black"/>
                </a:solidFill>
                <a:ea typeface="Calibri"/>
                <a:cs typeface="Times New Roman"/>
              </a:rPr>
              <a:t>Remaining IT funding may be cut instead</a:t>
            </a:r>
          </a:p>
          <a:p>
            <a:pPr marL="1257300" lvl="2" indent="-342900">
              <a:buFontTx/>
              <a:buChar char="-"/>
            </a:pPr>
            <a:r>
              <a:rPr lang="en-US" sz="2000" dirty="0" smtClean="0">
                <a:solidFill>
                  <a:prstClr val="black"/>
                </a:solidFill>
                <a:ea typeface="Calibri"/>
                <a:cs typeface="Times New Roman"/>
              </a:rPr>
              <a:t>No decision yet on using IT fee for web development positions</a:t>
            </a:r>
          </a:p>
          <a:p>
            <a:pPr marL="1257300" lvl="2" indent="-342900">
              <a:buFontTx/>
              <a:buChar char="-"/>
            </a:pPr>
            <a:r>
              <a:rPr lang="en-US" sz="2000" dirty="0" smtClean="0">
                <a:solidFill>
                  <a:prstClr val="black"/>
                </a:solidFill>
                <a:ea typeface="Calibri"/>
                <a:cs typeface="Times New Roman"/>
              </a:rPr>
              <a:t>Research support underfunded, use part of grant overhead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ea typeface="Calibri"/>
                <a:cs typeface="Times New Roman"/>
              </a:rPr>
              <a:t>Vice </a:t>
            </a:r>
            <a:r>
              <a:rPr lang="en-US" sz="2000" dirty="0">
                <a:solidFill>
                  <a:prstClr val="black"/>
                </a:solidFill>
                <a:ea typeface="Calibri"/>
                <a:cs typeface="Times New Roman"/>
              </a:rPr>
              <a:t>Chancellor </a:t>
            </a:r>
            <a:r>
              <a:rPr lang="en-US" sz="2000" dirty="0" smtClean="0">
                <a:solidFill>
                  <a:prstClr val="black"/>
                </a:solidFill>
                <a:ea typeface="Calibri"/>
                <a:cs typeface="Times New Roman"/>
              </a:rPr>
              <a:t>Branson requested input from ITCC on budget priorities for IT  =&gt; </a:t>
            </a:r>
            <a:r>
              <a:rPr lang="en-US" sz="2000" b="1" dirty="0" smtClean="0">
                <a:solidFill>
                  <a:srgbClr val="FF0000"/>
                </a:solidFill>
                <a:ea typeface="Calibri"/>
                <a:cs typeface="Times New Roman"/>
              </a:rPr>
              <a:t>November meeting </a:t>
            </a:r>
          </a:p>
          <a:p>
            <a:pPr lvl="1"/>
            <a:endParaRPr lang="en-US" sz="2000" dirty="0" smtClean="0">
              <a:solidFill>
                <a:prstClr val="black"/>
              </a:solidFill>
              <a:ea typeface="Calibri"/>
              <a:cs typeface="Times New Roman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smtClean="0">
                <a:solidFill>
                  <a:srgbClr val="0070C0"/>
                </a:solidFill>
                <a:ea typeface="Calibri"/>
                <a:cs typeface="Times New Roman"/>
              </a:rPr>
              <a:t>Regular </a:t>
            </a:r>
            <a:r>
              <a:rPr lang="en-US" sz="2000" b="1" dirty="0">
                <a:solidFill>
                  <a:srgbClr val="0070C0"/>
                </a:solidFill>
                <a:ea typeface="Calibri"/>
                <a:cs typeface="Times New Roman"/>
              </a:rPr>
              <a:t>ITCC </a:t>
            </a:r>
            <a:r>
              <a:rPr lang="en-US" sz="2000" b="1" dirty="0" smtClean="0">
                <a:solidFill>
                  <a:srgbClr val="0070C0"/>
                </a:solidFill>
                <a:ea typeface="Calibri"/>
                <a:cs typeface="Times New Roman"/>
              </a:rPr>
              <a:t>meeting, </a:t>
            </a:r>
            <a:r>
              <a:rPr lang="en-US" sz="2000" b="1" dirty="0">
                <a:solidFill>
                  <a:srgbClr val="0070C0"/>
                </a:solidFill>
                <a:ea typeface="Calibri"/>
                <a:cs typeface="Times New Roman"/>
              </a:rPr>
              <a:t>Oct </a:t>
            </a:r>
            <a:r>
              <a:rPr lang="en-US" sz="2000" b="1" dirty="0" smtClean="0">
                <a:solidFill>
                  <a:srgbClr val="0070C0"/>
                </a:solidFill>
                <a:ea typeface="Calibri"/>
                <a:cs typeface="Times New Roman"/>
              </a:rPr>
              <a:t>14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ea typeface="Calibri"/>
                <a:cs typeface="Times New Roman"/>
              </a:rPr>
              <a:t>Melanie Mormile gave update on </a:t>
            </a:r>
            <a:r>
              <a:rPr lang="en-US" sz="2000" dirty="0" err="1" smtClean="0">
                <a:solidFill>
                  <a:prstClr val="black"/>
                </a:solidFill>
                <a:ea typeface="Calibri"/>
                <a:cs typeface="Times New Roman"/>
              </a:rPr>
              <a:t>myVita</a:t>
            </a:r>
            <a:r>
              <a:rPr lang="en-US" sz="2000" dirty="0" smtClean="0">
                <a:solidFill>
                  <a:prstClr val="black"/>
                </a:solidFill>
                <a:ea typeface="Calibri"/>
                <a:cs typeface="Times New Roman"/>
              </a:rPr>
              <a:t>, goes live Nov 9 -12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ea typeface="Calibri"/>
                <a:cs typeface="Times New Roman"/>
              </a:rPr>
              <a:t>Fees for installing and maintaining nonstandard computers (workstations) as well as redeployed desktop computers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prstClr val="black"/>
                </a:solidFill>
                <a:ea typeface="Calibri"/>
                <a:cs typeface="Times New Roman"/>
              </a:rPr>
              <a:t>Future of user web spaces (~ space): Google Apps, </a:t>
            </a:r>
            <a:r>
              <a:rPr lang="en-US" sz="2000" dirty="0" err="1" smtClean="0">
                <a:solidFill>
                  <a:prstClr val="black"/>
                </a:solidFill>
                <a:ea typeface="Calibri"/>
                <a:cs typeface="Times New Roman"/>
              </a:rPr>
              <a:t>Wordpress</a:t>
            </a:r>
            <a:r>
              <a:rPr lang="en-US" sz="2000" dirty="0" smtClean="0">
                <a:solidFill>
                  <a:prstClr val="black"/>
                </a:solidFill>
                <a:ea typeface="Calibri"/>
                <a:cs typeface="Times New Roman"/>
              </a:rPr>
              <a:t>, </a:t>
            </a:r>
            <a:r>
              <a:rPr lang="en-US" sz="2000" smtClean="0">
                <a:solidFill>
                  <a:prstClr val="black"/>
                </a:solidFill>
                <a:ea typeface="Calibri"/>
                <a:cs typeface="Times New Roman"/>
              </a:rPr>
              <a:t>cloud-based solutions  </a:t>
            </a:r>
            <a:endParaRPr lang="en-US" sz="2000" dirty="0">
              <a:solidFill>
                <a:prstClr val="black"/>
              </a:solidFill>
              <a:ea typeface="Calibri"/>
              <a:cs typeface="Times New Roman"/>
            </a:endParaRPr>
          </a:p>
          <a:p>
            <a:pPr lvl="1"/>
            <a:endParaRPr lang="en-US" sz="2000" dirty="0" smtClean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228600"/>
            <a:ext cx="676415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ITCC Report to Faculty Senate, October 2015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392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</TotalTime>
  <Words>141</Words>
  <Application>Microsoft Office PowerPoint</Application>
  <PresentationFormat>On-screen Show (4:3)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Office Theme</vt:lpstr>
      <vt:lpstr>PowerPoint Presentation</vt:lpstr>
    </vt:vector>
  </TitlesOfParts>
  <Company>Missouri University of Science and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Wunsch, Donald C.</dc:creator>
  <cp:lastModifiedBy>Palmer, Barbara J.</cp:lastModifiedBy>
  <cp:revision>76</cp:revision>
  <cp:lastPrinted>2015-02-26T18:59:14Z</cp:lastPrinted>
  <dcterms:created xsi:type="dcterms:W3CDTF">2013-02-15T23:15:16Z</dcterms:created>
  <dcterms:modified xsi:type="dcterms:W3CDTF">2015-10-15T16:21:05Z</dcterms:modified>
</cp:coreProperties>
</file>