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F13E8-8439-4D12-BB9D-2CA5D2F1640A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8F01B-93DA-4A2F-8C96-5589B9470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74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8F01B-93DA-4A2F-8C96-5589B9470E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15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8F01B-93DA-4A2F-8C96-5589B9470E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15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2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667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1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59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01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6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7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8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26D2B-30D9-416C-9AB6-3192D2EAB641}" type="datetimeFigureOut">
              <a:rPr lang="en-US" smtClean="0"/>
              <a:pPr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9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742295"/>
            <a:ext cx="83058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ea typeface="Calibri"/>
              <a:cs typeface="Times New Roman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ea typeface="Calibri"/>
                <a:cs typeface="Times New Roman"/>
              </a:rPr>
              <a:t>IT </a:t>
            </a:r>
            <a:r>
              <a:rPr lang="en-US" sz="2000" b="1" dirty="0" smtClean="0">
                <a:solidFill>
                  <a:srgbClr val="0070C0"/>
                </a:solidFill>
                <a:ea typeface="Calibri"/>
                <a:cs typeface="Times New Roman"/>
              </a:rPr>
              <a:t>satisfaction survey</a:t>
            </a:r>
            <a:r>
              <a:rPr lang="en-US" sz="2000" b="1" dirty="0" smtClean="0">
                <a:solidFill>
                  <a:srgbClr val="0070C0"/>
                </a:solidFill>
                <a:ea typeface="Calibri"/>
                <a:cs typeface="Times New Roman"/>
              </a:rPr>
              <a:t> </a:t>
            </a:r>
            <a:endParaRPr lang="en-US" sz="2000" b="1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high participation, in particular by students, 1041 responses 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feedback mostly positive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</a:t>
            </a:r>
            <a:r>
              <a:rPr lang="en-US" sz="2000" dirty="0" smtClean="0"/>
              <a:t>aculty, staff, graduate students: less than 10% not satisfied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undergraduate students: about 20% not satisfied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m</a:t>
            </a:r>
            <a:r>
              <a:rPr lang="en-US" sz="2000" dirty="0" smtClean="0"/>
              <a:t>ain issue: campus </a:t>
            </a:r>
            <a:r>
              <a:rPr lang="en-US" sz="2000" dirty="0" err="1" smtClean="0"/>
              <a:t>Wifi</a:t>
            </a: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IT will put summary of the survey data on web site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r>
              <a:rPr lang="en-US" sz="2000" b="1" dirty="0" smtClean="0">
                <a:solidFill>
                  <a:srgbClr val="0070C0"/>
                </a:solidFill>
                <a:ea typeface="Calibri"/>
                <a:cs typeface="Times New Roman"/>
              </a:rPr>
              <a:t>IT updates</a:t>
            </a: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IT moves to Mercy building – East Wing (next to hospital), direct support personal stay on campus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b</a:t>
            </a:r>
            <a:r>
              <a:rPr lang="en-US" sz="2000" dirty="0" smtClean="0"/>
              <a:t>ackup generators for HPC cluster coming (hopefully) in August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Research and Technology Development conference, RTD 2016 will be Sep 12-13, 2016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CIO search apparently still on hold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n</a:t>
            </a:r>
            <a:r>
              <a:rPr lang="en-US" sz="2000" dirty="0" smtClean="0"/>
              <a:t>o news on large HPC investment that has been discussed over the last year</a:t>
            </a:r>
            <a:endParaRPr lang="en-US" sz="2000" dirty="0"/>
          </a:p>
          <a:p>
            <a:pPr lvl="1"/>
            <a:endParaRPr lang="en-US" sz="2000" dirty="0" smtClean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28600"/>
            <a:ext cx="6270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ITCC Report to Faculty Senate, </a:t>
            </a:r>
            <a:r>
              <a:rPr lang="en-US" sz="2800" b="1" dirty="0" smtClean="0">
                <a:solidFill>
                  <a:srgbClr val="FF0000"/>
                </a:solidFill>
              </a:rPr>
              <a:t>April </a:t>
            </a:r>
            <a:r>
              <a:rPr lang="en-US" sz="2800" b="1" dirty="0" smtClean="0">
                <a:solidFill>
                  <a:srgbClr val="FF0000"/>
                </a:solidFill>
              </a:rPr>
              <a:t>2016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92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742295"/>
            <a:ext cx="8305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ea typeface="Calibri"/>
              <a:cs typeface="Times New Roman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ea typeface="Calibri"/>
                <a:cs typeface="Times New Roman"/>
              </a:rPr>
              <a:t>Learning </a:t>
            </a:r>
            <a:r>
              <a:rPr lang="en-US" sz="2000" b="1" dirty="0">
                <a:solidFill>
                  <a:srgbClr val="0070C0"/>
                </a:solidFill>
                <a:ea typeface="Calibri"/>
                <a:cs typeface="Times New Roman"/>
              </a:rPr>
              <a:t>management system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RFP for new learning management system </a:t>
            </a:r>
            <a:endParaRPr lang="en-US" sz="2000" dirty="0"/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decision possibly in mid-May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Blackboard license expires end of the year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Is one semester enough time for faculty to migrate to Canvas?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228600"/>
            <a:ext cx="6270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ITCC Report to Faculty Senate, </a:t>
            </a:r>
            <a:r>
              <a:rPr lang="en-US" sz="2800" b="1" dirty="0" smtClean="0">
                <a:solidFill>
                  <a:srgbClr val="FF0000"/>
                </a:solidFill>
              </a:rPr>
              <a:t>April </a:t>
            </a:r>
            <a:r>
              <a:rPr lang="en-US" sz="2800" b="1" dirty="0" smtClean="0">
                <a:solidFill>
                  <a:srgbClr val="FF0000"/>
                </a:solidFill>
              </a:rPr>
              <a:t>2016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83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169</Words>
  <Application>Microsoft Office PowerPoint</Application>
  <PresentationFormat>On-screen Show (4:3)</PresentationFormat>
  <Paragraphs>25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Missouri University of Science and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Wunsch, Donald C.</dc:creator>
  <cp:lastModifiedBy>Vojta, Thomas</cp:lastModifiedBy>
  <cp:revision>87</cp:revision>
  <cp:lastPrinted>2015-02-26T18:59:14Z</cp:lastPrinted>
  <dcterms:created xsi:type="dcterms:W3CDTF">2013-02-15T23:15:16Z</dcterms:created>
  <dcterms:modified xsi:type="dcterms:W3CDTF">2016-04-20T19:08:06Z</dcterms:modified>
</cp:coreProperties>
</file>