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F13E8-8439-4D12-BB9D-2CA5D2F1640A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8F01B-93DA-4A2F-8C96-5589B9470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74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8F01B-93DA-4A2F-8C96-5589B9470E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15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8F01B-93DA-4A2F-8C96-5589B9470E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15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2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6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5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01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6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7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8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26D2B-30D9-416C-9AB6-3192D2EAB641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9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914400"/>
            <a:ext cx="8305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ea typeface="Calibri"/>
                <a:cs typeface="Times New Roman"/>
              </a:rPr>
              <a:t>Officers  </a:t>
            </a:r>
            <a:r>
              <a:rPr lang="en-US" sz="2000" b="1" dirty="0">
                <a:solidFill>
                  <a:srgbClr val="0070C0"/>
                </a:solidFill>
                <a:ea typeface="Calibri"/>
                <a:cs typeface="Times New Roman"/>
              </a:rPr>
              <a:t>for </a:t>
            </a:r>
            <a:r>
              <a:rPr lang="en-US" sz="2000" b="1" dirty="0" smtClean="0">
                <a:solidFill>
                  <a:srgbClr val="0070C0"/>
                </a:solidFill>
                <a:ea typeface="Calibri"/>
                <a:cs typeface="Times New Roman"/>
              </a:rPr>
              <a:t>2016/17 </a:t>
            </a:r>
            <a:r>
              <a:rPr lang="en-US" sz="2000" b="1" dirty="0">
                <a:solidFill>
                  <a:srgbClr val="0070C0"/>
                </a:solidFill>
                <a:ea typeface="Calibri"/>
                <a:cs typeface="Times New Roman"/>
              </a:rPr>
              <a:t>academic year</a:t>
            </a:r>
          </a:p>
          <a:p>
            <a:pPr lvl="1"/>
            <a:r>
              <a:rPr lang="en-US" sz="2000" dirty="0">
                <a:ea typeface="Calibri"/>
                <a:cs typeface="Times New Roman"/>
              </a:rPr>
              <a:t>Chair - Thomas </a:t>
            </a:r>
            <a:r>
              <a:rPr lang="en-US" sz="2000" dirty="0" err="1">
                <a:ea typeface="Calibri"/>
                <a:cs typeface="Times New Roman"/>
              </a:rPr>
              <a:t>Vojta</a:t>
            </a:r>
            <a:r>
              <a:rPr lang="en-US" sz="2000" dirty="0">
                <a:ea typeface="Calibri"/>
                <a:cs typeface="Times New Roman"/>
              </a:rPr>
              <a:t>			</a:t>
            </a:r>
            <a:endParaRPr lang="en-US" sz="2000" dirty="0" smtClean="0">
              <a:ea typeface="Calibri"/>
              <a:cs typeface="Times New Roman"/>
            </a:endParaRPr>
          </a:p>
          <a:p>
            <a:pPr lvl="1"/>
            <a:r>
              <a:rPr lang="en-US" sz="2000" dirty="0" smtClean="0">
                <a:ea typeface="Calibri"/>
                <a:cs typeface="Times New Roman"/>
              </a:rPr>
              <a:t>Vice </a:t>
            </a:r>
            <a:r>
              <a:rPr lang="en-US" sz="2000" dirty="0">
                <a:ea typeface="Calibri"/>
                <a:cs typeface="Times New Roman"/>
              </a:rPr>
              <a:t>Chair - John </a:t>
            </a:r>
            <a:r>
              <a:rPr lang="en-US" sz="2000" dirty="0" err="1">
                <a:ea typeface="Calibri"/>
                <a:cs typeface="Times New Roman"/>
              </a:rPr>
              <a:t>Singler</a:t>
            </a:r>
            <a:endParaRPr lang="en-US" sz="2000" dirty="0">
              <a:ea typeface="Calibri"/>
              <a:cs typeface="Times New Roman"/>
            </a:endParaRPr>
          </a:p>
          <a:p>
            <a:pPr lvl="1"/>
            <a:r>
              <a:rPr lang="en-US" sz="2000" dirty="0">
                <a:ea typeface="Calibri"/>
                <a:cs typeface="Times New Roman"/>
              </a:rPr>
              <a:t>Research Computing Subcommittee – Richard Dawes</a:t>
            </a:r>
          </a:p>
          <a:p>
            <a:pPr lvl="1"/>
            <a:r>
              <a:rPr lang="en-US" sz="2000" dirty="0">
                <a:ea typeface="Calibri"/>
                <a:cs typeface="Times New Roman"/>
              </a:rPr>
              <a:t>eLearning Subcommittee – Jeff Schramm</a:t>
            </a:r>
          </a:p>
          <a:p>
            <a:pPr lvl="1"/>
            <a:r>
              <a:rPr lang="en-US" sz="2000" dirty="0">
                <a:ea typeface="Calibri"/>
                <a:cs typeface="Times New Roman"/>
              </a:rPr>
              <a:t>Computer Security Subcommittee – Daniel </a:t>
            </a:r>
            <a:r>
              <a:rPr lang="en-US" sz="2000" dirty="0" err="1">
                <a:ea typeface="Calibri"/>
                <a:cs typeface="Times New Roman"/>
              </a:rPr>
              <a:t>Tauritz</a:t>
            </a:r>
            <a:endParaRPr lang="en-US" sz="2000" dirty="0">
              <a:ea typeface="Calibri"/>
              <a:cs typeface="Times New Roman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r>
              <a:rPr lang="en-US" sz="2000" b="1" dirty="0" smtClean="0">
                <a:solidFill>
                  <a:srgbClr val="0070C0"/>
                </a:solidFill>
                <a:ea typeface="Calibri"/>
                <a:cs typeface="Times New Roman"/>
              </a:rPr>
              <a:t>Campus moves from Blackboard to Canvas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Fall 2016: both Canvas and Blackboard available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Blackboard license expires Dec 31, 2016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Spring 2017: all courses on Canvas only  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Remove content from blackboard before Dec </a:t>
            </a:r>
            <a:r>
              <a:rPr lang="en-US" sz="2000" dirty="0"/>
              <a:t>31 </a:t>
            </a:r>
            <a:r>
              <a:rPr lang="en-US" sz="2000" dirty="0" smtClean="0"/>
              <a:t>!! (e.g. for accreditation purposes)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EdTech</a:t>
            </a:r>
            <a:r>
              <a:rPr lang="en-US" sz="2000" dirty="0" smtClean="0"/>
              <a:t> provides Canvas training and assistance with content migration</a:t>
            </a:r>
            <a:endParaRPr lang="en-US" sz="2000" dirty="0"/>
          </a:p>
          <a:p>
            <a:pPr marL="800100" lvl="2" indent="-342900"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rgbClr val="0070C0"/>
              </a:solidFill>
              <a:ea typeface="Calibri"/>
              <a:cs typeface="Times New Roman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ea typeface="Calibri"/>
                <a:cs typeface="Times New Roman"/>
              </a:rPr>
              <a:t>Computer security</a:t>
            </a:r>
            <a:endParaRPr lang="en-US" sz="20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Two-factor authentication coming this fall</a:t>
            </a:r>
            <a:endParaRPr lang="en-US" sz="2000" b="1" dirty="0" smtClean="0">
              <a:solidFill>
                <a:srgbClr val="0070C0"/>
              </a:solidFill>
              <a:ea typeface="Calibri"/>
              <a:cs typeface="Times New Roman"/>
            </a:endParaRPr>
          </a:p>
          <a:p>
            <a:endParaRPr lang="en-US" sz="2000" dirty="0" smtClean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28600"/>
            <a:ext cx="7193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ITCC Report to Faculty Senate, September 2016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2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914400"/>
            <a:ext cx="8458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000" b="1" dirty="0" smtClean="0">
                <a:solidFill>
                  <a:srgbClr val="0070C0"/>
                </a:solidFill>
                <a:ea typeface="Calibri"/>
                <a:cs typeface="Times New Roman"/>
              </a:rPr>
              <a:t>Research Computing</a:t>
            </a:r>
            <a:endParaRPr lang="en-US" sz="2000" dirty="0"/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Backup generator for HPC cluster installed and running</a:t>
            </a:r>
            <a:endParaRPr lang="en-US" sz="2000" dirty="0"/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Large HPC upgrade under way, test machines are on campus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RTD (Research and Technology </a:t>
            </a:r>
            <a:r>
              <a:rPr lang="en-US" sz="2000" dirty="0" smtClean="0"/>
              <a:t>Development) conference on campus earlier this month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0" lvl="1"/>
            <a:r>
              <a:rPr lang="en-US" sz="2000" b="1" dirty="0" smtClean="0">
                <a:solidFill>
                  <a:srgbClr val="0070C0"/>
                </a:solidFill>
                <a:ea typeface="Calibri"/>
                <a:cs typeface="Times New Roman"/>
              </a:rPr>
              <a:t>CIO Search</a:t>
            </a:r>
            <a:endParaRPr lang="en-US" sz="2000" dirty="0"/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CIO search started …</a:t>
            </a:r>
          </a:p>
          <a:p>
            <a:pPr marL="457200" lvl="2"/>
            <a:endParaRPr lang="en-US" sz="2000" dirty="0"/>
          </a:p>
          <a:p>
            <a:pPr marL="0" lvl="1"/>
            <a:r>
              <a:rPr lang="en-US" sz="2000" b="1" dirty="0" smtClean="0">
                <a:solidFill>
                  <a:srgbClr val="0070C0"/>
                </a:solidFill>
                <a:ea typeface="Calibri"/>
                <a:cs typeface="Times New Roman"/>
              </a:rPr>
              <a:t>Further IT updates</a:t>
            </a:r>
            <a:endParaRPr lang="en-US" sz="2000" dirty="0"/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Ongoing personnel issues, 44% staff turnover since 2013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BPM 1204: restricting faculty purchases of IT equipment, ITCC involved  in developing process</a:t>
            </a:r>
            <a:endParaRPr lang="en-US" sz="2000" dirty="0"/>
          </a:p>
          <a:p>
            <a:pPr marL="800100" lvl="2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228600"/>
            <a:ext cx="7193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ITCC Report to Faculty Senate, September 2016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83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95</Words>
  <Application>Microsoft Office PowerPoint</Application>
  <PresentationFormat>On-screen Show (4:3)</PresentationFormat>
  <Paragraphs>31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Missouri University of Science and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Wunsch, Donald C.</dc:creator>
  <cp:lastModifiedBy>Vojta, Thomas</cp:lastModifiedBy>
  <cp:revision>95</cp:revision>
  <cp:lastPrinted>2015-02-26T18:59:14Z</cp:lastPrinted>
  <dcterms:created xsi:type="dcterms:W3CDTF">2013-02-15T23:15:16Z</dcterms:created>
  <dcterms:modified xsi:type="dcterms:W3CDTF">2016-09-21T17:23:59Z</dcterms:modified>
</cp:coreProperties>
</file>