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</p:sldMasterIdLst>
  <p:notesMasterIdLst>
    <p:notesMasterId r:id="rId6"/>
  </p:notesMasterIdLst>
  <p:handoutMasterIdLst>
    <p:handoutMasterId r:id="rId7"/>
  </p:handoutMasterIdLst>
  <p:sldIdLst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A0AA6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5" autoAdjust="0"/>
  </p:normalViewPr>
  <p:slideViewPr>
    <p:cSldViewPr snapToGrid="0" snapToObjects="1" showGuides="1">
      <p:cViewPr varScale="1">
        <p:scale>
          <a:sx n="83" d="100"/>
          <a:sy n="83" d="100"/>
        </p:scale>
        <p:origin x="1450" y="67"/>
      </p:cViewPr>
      <p:guideLst>
        <p:guide orient="horz" pos="2109"/>
        <p:guide pos="3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ITCC Report</a:t>
            </a:r>
          </a:p>
          <a:p>
            <a:pPr algn="ctr"/>
            <a:r>
              <a:rPr lang="en-US" baseline="0" dirty="0" smtClean="0"/>
              <a:t>10 September</a:t>
            </a:r>
            <a:r>
              <a:rPr lang="en-US" dirty="0" smtClean="0"/>
              <a:t>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AA5AF-70F0-44A6-A0EE-CC80399C09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3851"/>
            <a:ext cx="8534400" cy="5014332"/>
          </a:xfrm>
        </p:spPr>
        <p:txBody>
          <a:bodyPr/>
          <a:lstStyle/>
          <a:p>
            <a:r>
              <a:rPr lang="en-US" dirty="0" smtClean="0"/>
              <a:t>Informational items from the ITCC</a:t>
            </a:r>
          </a:p>
          <a:p>
            <a:pPr lvl="1"/>
            <a:r>
              <a:rPr lang="en-US" dirty="0" smtClean="0"/>
              <a:t>Officers</a:t>
            </a:r>
          </a:p>
          <a:p>
            <a:pPr lvl="2"/>
            <a:r>
              <a:rPr lang="en-US" dirty="0" smtClean="0"/>
              <a:t>Chair – John Singler</a:t>
            </a:r>
          </a:p>
          <a:p>
            <a:pPr lvl="2"/>
            <a:r>
              <a:rPr lang="en-US" dirty="0" smtClean="0"/>
              <a:t>Vice Chair – Andreas Eckert</a:t>
            </a:r>
          </a:p>
          <a:p>
            <a:pPr lvl="1"/>
            <a:r>
              <a:rPr lang="en-US" dirty="0" smtClean="0"/>
              <a:t>CIO </a:t>
            </a:r>
            <a:r>
              <a:rPr lang="en-US" dirty="0" smtClean="0"/>
              <a:t>search</a:t>
            </a:r>
          </a:p>
          <a:p>
            <a:pPr lvl="2"/>
            <a:r>
              <a:rPr lang="en-US" dirty="0" smtClean="0"/>
              <a:t>Three finalists interviewed </a:t>
            </a:r>
            <a:r>
              <a:rPr lang="en-US" dirty="0" smtClean="0"/>
              <a:t>last spring</a:t>
            </a:r>
            <a:endParaRPr lang="en-US" dirty="0"/>
          </a:p>
          <a:p>
            <a:pPr lvl="2"/>
            <a:r>
              <a:rPr lang="en-US" dirty="0" smtClean="0"/>
              <a:t>Mark Bookout is the new CIO</a:t>
            </a:r>
          </a:p>
          <a:p>
            <a:pPr lvl="3"/>
            <a:r>
              <a:rPr lang="en-US" dirty="0" smtClean="0"/>
              <a:t>He was interim co-CIO before being appointed as the CIO</a:t>
            </a:r>
            <a:endParaRPr lang="en-US" dirty="0" smtClean="0"/>
          </a:p>
          <a:p>
            <a:pPr lvl="1"/>
            <a:r>
              <a:rPr lang="en-US" dirty="0" smtClean="0"/>
              <a:t>The Foundry Cluster</a:t>
            </a:r>
          </a:p>
          <a:p>
            <a:pPr lvl="2"/>
            <a:r>
              <a:rPr lang="en-US" dirty="0" smtClean="0"/>
              <a:t>350% increase in computational capacity over the Forge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3851"/>
            <a:ext cx="8534400" cy="5014332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Force Reduction &amp; </a:t>
            </a:r>
            <a:r>
              <a:rPr lang="en-US" dirty="0" smtClean="0"/>
              <a:t>Reorganization</a:t>
            </a:r>
          </a:p>
          <a:p>
            <a:pPr lvl="1"/>
            <a:r>
              <a:rPr lang="en-US" dirty="0" smtClean="0"/>
              <a:t>Budget reduction: ~$500,000</a:t>
            </a:r>
          </a:p>
          <a:p>
            <a:pPr lvl="2"/>
            <a:r>
              <a:rPr lang="en-US" dirty="0" smtClean="0"/>
              <a:t>From FY18-FY21, total budget reduction of ~$1.5 million</a:t>
            </a:r>
          </a:p>
          <a:p>
            <a:pPr lvl="1"/>
            <a:r>
              <a:rPr lang="en-US" dirty="0" smtClean="0"/>
              <a:t>Consequences:</a:t>
            </a:r>
          </a:p>
          <a:p>
            <a:pPr lvl="2"/>
            <a:r>
              <a:rPr lang="en-US" dirty="0" smtClean="0"/>
              <a:t>10 staff laid off, and </a:t>
            </a:r>
            <a:r>
              <a:rPr lang="en-US" dirty="0"/>
              <a:t>increased strain on regular services</a:t>
            </a:r>
            <a:endParaRPr lang="en-US" dirty="0" smtClean="0"/>
          </a:p>
          <a:p>
            <a:pPr lvl="2"/>
            <a:r>
              <a:rPr lang="en-US" dirty="0" smtClean="0"/>
              <a:t>Desktop enhancement is for break/fix only</a:t>
            </a:r>
          </a:p>
          <a:p>
            <a:pPr lvl="2"/>
            <a:r>
              <a:rPr lang="en-US" dirty="0" smtClean="0"/>
              <a:t>Help desk call center transitioned to Columbia</a:t>
            </a:r>
          </a:p>
          <a:p>
            <a:pPr lvl="3"/>
            <a:r>
              <a:rPr lang="en-US" dirty="0" smtClean="0"/>
              <a:t>Help desk live chat is still handled by S&amp;T campus staff</a:t>
            </a:r>
          </a:p>
          <a:p>
            <a:pPr lvl="1"/>
            <a:r>
              <a:rPr lang="en-US" dirty="0" smtClean="0"/>
              <a:t>Impact </a:t>
            </a:r>
            <a:r>
              <a:rPr lang="en-US" dirty="0"/>
              <a:t>of Curators Decisions on </a:t>
            </a:r>
            <a:r>
              <a:rPr lang="en-US" dirty="0" smtClean="0"/>
              <a:t>IT</a:t>
            </a:r>
          </a:p>
          <a:p>
            <a:pPr lvl="2"/>
            <a:r>
              <a:rPr lang="en-US" dirty="0" smtClean="0"/>
              <a:t>Possible </a:t>
            </a:r>
            <a:r>
              <a:rPr lang="en-US" dirty="0"/>
              <a:t>combination of additional IT teams / units for system-wide support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3851"/>
            <a:ext cx="8534400" cy="5014332"/>
          </a:xfrm>
        </p:spPr>
        <p:txBody>
          <a:bodyPr/>
          <a:lstStyle/>
          <a:p>
            <a:r>
              <a:rPr lang="en-US" dirty="0"/>
              <a:t>Cloud based storage and tools</a:t>
            </a:r>
          </a:p>
          <a:p>
            <a:pPr lvl="1"/>
            <a:r>
              <a:rPr lang="en-US" dirty="0"/>
              <a:t>Microsoft Office </a:t>
            </a:r>
            <a:r>
              <a:rPr lang="en-US" dirty="0" smtClean="0"/>
              <a:t>O365</a:t>
            </a:r>
          </a:p>
          <a:p>
            <a:pPr lvl="2"/>
            <a:r>
              <a:rPr lang="en-US" dirty="0" smtClean="0"/>
              <a:t>In CLCs and on instructor stations as of Fall 2020 start</a:t>
            </a:r>
          </a:p>
          <a:p>
            <a:pPr lvl="2"/>
            <a:r>
              <a:rPr lang="en-US" dirty="0" smtClean="0"/>
              <a:t>Campus roll out in final planning stage</a:t>
            </a:r>
          </a:p>
          <a:p>
            <a:pPr lvl="2"/>
            <a:r>
              <a:rPr lang="en-US" dirty="0" smtClean="0"/>
              <a:t>Communications are being developed</a:t>
            </a:r>
          </a:p>
          <a:p>
            <a:pPr lvl="2"/>
            <a:r>
              <a:rPr lang="en-US" dirty="0" smtClean="0"/>
              <a:t>IT will be requesting first adopters</a:t>
            </a:r>
            <a:endParaRPr lang="en-US" dirty="0"/>
          </a:p>
          <a:p>
            <a:pPr lvl="1"/>
            <a:r>
              <a:rPr lang="en-US" dirty="0" smtClean="0"/>
              <a:t>Multifactor authentication</a:t>
            </a:r>
          </a:p>
          <a:p>
            <a:pPr lvl="2"/>
            <a:r>
              <a:rPr lang="en-US" dirty="0" smtClean="0"/>
              <a:t>Additional security is likely going to be added</a:t>
            </a:r>
          </a:p>
          <a:p>
            <a:pPr lvl="2"/>
            <a:r>
              <a:rPr lang="en-US" dirty="0" smtClean="0"/>
              <a:t>Azure AD will become the primary MFA provider</a:t>
            </a:r>
          </a:p>
          <a:p>
            <a:pPr lvl="2"/>
            <a:r>
              <a:rPr lang="en-US" dirty="0"/>
              <a:t>Physical USB security keys recommended to minimize disruption, while maintaining </a:t>
            </a:r>
            <a:r>
              <a:rPr lang="en-US" dirty="0" smtClean="0"/>
              <a:t>security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11739</TotalTime>
  <Words>193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Singler, John</cp:lastModifiedBy>
  <cp:revision>123</cp:revision>
  <dcterms:created xsi:type="dcterms:W3CDTF">2014-10-14T00:51:43Z</dcterms:created>
  <dcterms:modified xsi:type="dcterms:W3CDTF">2020-09-09T16:14:11Z</dcterms:modified>
</cp:coreProperties>
</file>