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5" r:id="rId2"/>
    <p:sldId id="326" r:id="rId3"/>
    <p:sldId id="332" r:id="rId4"/>
    <p:sldId id="329" r:id="rId5"/>
    <p:sldId id="327" r:id="rId6"/>
    <p:sldId id="328" r:id="rId7"/>
    <p:sldId id="330" r:id="rId8"/>
    <p:sldId id="331" r:id="rId9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Welch" initials="se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501" autoAdjust="0"/>
    <p:restoredTop sz="80000" autoAdjust="0"/>
  </p:normalViewPr>
  <p:slideViewPr>
    <p:cSldViewPr snapToObjects="1">
      <p:cViewPr varScale="1">
        <p:scale>
          <a:sx n="97" d="100"/>
          <a:sy n="97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3341284B-831F-44B2-A8EE-7EE3115F07C5}" type="datetimeFigureOut">
              <a:rPr lang="en-US"/>
              <a:pPr>
                <a:defRPr/>
              </a:pPr>
              <a:t>2/10/2010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1805AEE1-FC75-4332-A7C4-420A9FDBA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3CDFEA1-D769-4768-A734-09156AF26510}" type="datetimeFigureOut">
              <a:rPr lang="en-US"/>
              <a:pPr>
                <a:defRPr/>
              </a:pPr>
              <a:t>2/10/2010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708297-3153-4037-BA6F-60F7D5DD6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9/15/2008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8796D-27A6-443B-BD1B-06D76F1D6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81200"/>
            <a:ext cx="8229600" cy="4144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9/15/2008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647C5-61D8-4BFE-AF7A-3450767E9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9/15/2008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F2341-089C-4D4D-8B41-147C6D9A6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9064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9/15/2008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D0201-9E86-4A48-A1B8-FB5E78B6D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9/15/2008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6F304-7A04-4847-895A-5492EAD82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9/15/2008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E05A6-D587-45C1-A071-F8D30CE1D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9064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499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599"/>
            <a:ext cx="4040188" cy="3611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5499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94755"/>
            <a:ext cx="4041775" cy="36314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9/15/2008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1704B-7DDB-40B5-8CF2-4614300DE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9/15/2008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2DE41-E883-4F8D-951C-FDA8AF43E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9/15/2008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72CD7-4E5C-4E90-8C1B-C9953FCAD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76450"/>
            <a:ext cx="3008313" cy="4049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9/15/2008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5B9EE-821D-44B5-8331-F7F7A2986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486400" cy="38131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9/15/2008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FF269-EE38-4894-BD30-F5E153F9A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9/15/2008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C3C4B5-B0DF-43B9-B666-CA85E87F7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7" descr="GOLD_RIGHT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Proposed IT Research Support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E Bookout</a:t>
            </a:r>
          </a:p>
          <a:p>
            <a:r>
              <a:rPr lang="en-US" dirty="0" smtClean="0"/>
              <a:t>10 Dec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FTE allocated to Research Centers Support</a:t>
            </a:r>
          </a:p>
          <a:p>
            <a:r>
              <a:rPr lang="en-US" dirty="0" smtClean="0"/>
              <a:t>1 FTE allocated to High Performance Computing support</a:t>
            </a:r>
          </a:p>
          <a:p>
            <a:r>
              <a:rPr lang="en-US" dirty="0" smtClean="0"/>
              <a:t>1 FTE allocated to campus Linux support</a:t>
            </a:r>
          </a:p>
          <a:p>
            <a:r>
              <a:rPr lang="en-US" dirty="0" smtClean="0"/>
              <a:t>Unknown FTE effort providing direct desktop support for research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S&amp;T Research Snapshot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$42.57M awarded (up 11%)*</a:t>
            </a:r>
          </a:p>
          <a:p>
            <a:r>
              <a:rPr lang="en-US" dirty="0" smtClean="0"/>
              <a:t>364 proposals awarded and amendments*</a:t>
            </a:r>
          </a:p>
          <a:p>
            <a:r>
              <a:rPr lang="en-US" dirty="0" smtClean="0"/>
              <a:t>219 Active (in Dec 09) Research Efforts</a:t>
            </a:r>
          </a:p>
          <a:p>
            <a:r>
              <a:rPr lang="en-US" dirty="0" smtClean="0"/>
              <a:t>10 Type A Centers on campus</a:t>
            </a:r>
          </a:p>
          <a:p>
            <a:r>
              <a:rPr lang="en-US" dirty="0" smtClean="0"/>
              <a:t>$6.95M F&amp;A recovered*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800" dirty="0" smtClean="0"/>
              <a:t>*   From OSP web site, FY09 through end of June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Support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Internally disconnected IT support efforts</a:t>
            </a:r>
          </a:p>
          <a:p>
            <a:r>
              <a:rPr lang="en-US" dirty="0" smtClean="0"/>
              <a:t>Insufficient feedback loop from researchers</a:t>
            </a:r>
          </a:p>
          <a:p>
            <a:r>
              <a:rPr lang="en-US" dirty="0" smtClean="0"/>
              <a:t>Unclear mapping between support effort and need</a:t>
            </a:r>
          </a:p>
          <a:p>
            <a:r>
              <a:rPr lang="en-US" dirty="0" smtClean="0"/>
              <a:t>No clearly defined services / expectations</a:t>
            </a:r>
          </a:p>
          <a:p>
            <a:r>
              <a:rPr lang="en-US" dirty="0" smtClean="0"/>
              <a:t>No-Growth funding model</a:t>
            </a:r>
          </a:p>
          <a:p>
            <a:r>
              <a:rPr lang="en-US" dirty="0" smtClean="0"/>
              <a:t>Missing Governance Framework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9/15/2008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D0201-9E86-4A48-A1B8-FB5E78B6DEE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Collect existing IT research-support-oriented staff and form a focused team</a:t>
            </a:r>
          </a:p>
          <a:p>
            <a:r>
              <a:rPr lang="en-US" dirty="0" smtClean="0"/>
              <a:t>Allocate one unfilled FTE position to augment team</a:t>
            </a:r>
          </a:p>
          <a:p>
            <a:r>
              <a:rPr lang="en-US" dirty="0" smtClean="0"/>
              <a:t>Recommend support models in at least 3 areas:</a:t>
            </a:r>
          </a:p>
          <a:p>
            <a:pPr lvl="1"/>
            <a:r>
              <a:rPr lang="en-US" dirty="0" smtClean="0"/>
              <a:t>End user workstations</a:t>
            </a:r>
          </a:p>
          <a:p>
            <a:pPr lvl="2"/>
            <a:r>
              <a:rPr lang="en-US" dirty="0" smtClean="0"/>
              <a:t>High performance hardware</a:t>
            </a:r>
          </a:p>
          <a:p>
            <a:pPr lvl="2"/>
            <a:r>
              <a:rPr lang="en-US" dirty="0" smtClean="0"/>
              <a:t>Associated OS</a:t>
            </a:r>
          </a:p>
          <a:p>
            <a:pPr lvl="2"/>
            <a:r>
              <a:rPr lang="en-US" dirty="0" smtClean="0"/>
              <a:t>Limited set of software</a:t>
            </a:r>
          </a:p>
          <a:p>
            <a:pPr lvl="1"/>
            <a:r>
              <a:rPr lang="en-US" dirty="0" smtClean="0"/>
              <a:t>HPC facilities</a:t>
            </a:r>
          </a:p>
          <a:p>
            <a:pPr lvl="1"/>
            <a:r>
              <a:rPr lang="en-US" dirty="0" smtClean="0"/>
              <a:t>Electro-Mechanical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Concerns /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Mission focus must be aligned w/ campus need</a:t>
            </a:r>
          </a:p>
          <a:p>
            <a:r>
              <a:rPr lang="en-US" dirty="0" smtClean="0"/>
              <a:t>Team should be co-located (space)</a:t>
            </a:r>
          </a:p>
          <a:p>
            <a:r>
              <a:rPr lang="en-US" dirty="0" smtClean="0"/>
              <a:t>Research community input needed for services definition</a:t>
            </a:r>
          </a:p>
          <a:p>
            <a:r>
              <a:rPr lang="en-US" dirty="0" smtClean="0"/>
              <a:t>Staff funding challenges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 input on viability of proposal</a:t>
            </a:r>
          </a:p>
          <a:p>
            <a:r>
              <a:rPr lang="en-US" dirty="0" smtClean="0"/>
              <a:t>Suggestions for team location, space</a:t>
            </a:r>
          </a:p>
          <a:p>
            <a:r>
              <a:rPr lang="en-US" dirty="0" smtClean="0"/>
              <a:t>Suggested areas for primary support emphasis</a:t>
            </a:r>
          </a:p>
          <a:p>
            <a:r>
              <a:rPr lang="en-US" dirty="0" smtClean="0"/>
              <a:t>Suggestions for augmenting funding for increased service offerings</a:t>
            </a:r>
          </a:p>
          <a:p>
            <a:r>
              <a:rPr lang="en-US" dirty="0" smtClean="0"/>
              <a:t>Coordination on next steps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9/15/2008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D0201-9E86-4A48-A1B8-FB5E78B6DEE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Viability of proposal</a:t>
            </a:r>
          </a:p>
          <a:p>
            <a:r>
              <a:rPr lang="en-US" dirty="0" smtClean="0"/>
              <a:t>Team location, space</a:t>
            </a:r>
          </a:p>
          <a:p>
            <a:r>
              <a:rPr lang="en-US" dirty="0" smtClean="0"/>
              <a:t>Primary support emphasis</a:t>
            </a:r>
          </a:p>
          <a:p>
            <a:r>
              <a:rPr lang="en-US" dirty="0" smtClean="0"/>
              <a:t>Augmenting funding for increased service offerings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9/15/2008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D0201-9E86-4A48-A1B8-FB5E78B6DEE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ilverGold-r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SilverGold-right</Template>
  <TotalTime>5127</TotalTime>
  <Words>251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SilverGold-right</vt:lpstr>
      <vt:lpstr>Proposed IT Research Support</vt:lpstr>
      <vt:lpstr>IT’s Current Status</vt:lpstr>
      <vt:lpstr>S&amp;T Research Snapshot</vt:lpstr>
      <vt:lpstr>IT’s Support Concerns</vt:lpstr>
      <vt:lpstr>Proposed</vt:lpstr>
      <vt:lpstr>Implementation Concerns / Issues</vt:lpstr>
      <vt:lpstr>Requested</vt:lpstr>
      <vt:lpstr>Breakout Sessions</vt:lpstr>
    </vt:vector>
  </TitlesOfParts>
  <Company>UMR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 Slide</dc:title>
  <dc:creator>limbackm</dc:creator>
  <cp:lastModifiedBy>mdaniels</cp:lastModifiedBy>
  <cp:revision>263</cp:revision>
  <dcterms:created xsi:type="dcterms:W3CDTF">2008-09-10T13:28:37Z</dcterms:created>
  <dcterms:modified xsi:type="dcterms:W3CDTF">2010-02-10T21:06:14Z</dcterms:modified>
</cp:coreProperties>
</file>