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257" r:id="rId3"/>
    <p:sldId id="379" r:id="rId4"/>
    <p:sldId id="376" r:id="rId5"/>
    <p:sldId id="378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CC"/>
    <a:srgbClr val="FF0066"/>
    <a:srgbClr val="FFFF00"/>
    <a:srgbClr val="CC0FBF"/>
    <a:srgbClr val="2B6FFF"/>
    <a:srgbClr val="CC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309" autoAdjust="0"/>
    <p:restoredTop sz="94722" autoAdjust="0"/>
  </p:normalViewPr>
  <p:slideViewPr>
    <p:cSldViewPr>
      <p:cViewPr varScale="1">
        <p:scale>
          <a:sx n="84" d="100"/>
          <a:sy n="84" d="100"/>
        </p:scale>
        <p:origin x="-1782" y="-84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ea typeface="ＭＳ Ｐゴシック" pitchFamily="-109" charset="-128"/>
              </a:rPr>
              <a:pPr/>
              <a:t>1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Faculty Senate Meeting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 February 17, 2011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February 17,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February 17, 2011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668651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IFC</a:t>
            </a:r>
          </a:p>
          <a:p>
            <a:endParaRPr lang="en-US" dirty="0" smtClean="0"/>
          </a:p>
          <a:p>
            <a:r>
              <a:rPr lang="en-US" dirty="0" smtClean="0"/>
              <a:t>Academic Integrity changes were voted on, and it passed.</a:t>
            </a:r>
          </a:p>
          <a:p>
            <a:r>
              <a:rPr lang="en-US" dirty="0" smtClean="0"/>
              <a:t>Next step is unclear, since Columbia Council hasn’t endorsed it.</a:t>
            </a:r>
          </a:p>
          <a:p>
            <a:r>
              <a:rPr lang="en-US" dirty="0" smtClean="0"/>
              <a:t>Retirement Benefit committee is continuing to meet.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MAFS</a:t>
            </a:r>
          </a:p>
          <a:p>
            <a:endParaRPr lang="en-US" dirty="0" smtClean="0"/>
          </a:p>
          <a:p>
            <a:r>
              <a:rPr lang="en-US" dirty="0" smtClean="0"/>
              <a:t>Michael Davis attended the meeting.</a:t>
            </a:r>
          </a:p>
          <a:p>
            <a:r>
              <a:rPr lang="en-US" dirty="0" smtClean="0"/>
              <a:t>There was some interaction with the legislators at the Capital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February 17, 2011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371601"/>
            <a:ext cx="77162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979468"/>
            <a:ext cx="73152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Policy and Procedures for Promotion and Tenure</a:t>
            </a:r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Some departments on campus do not have a sufficient number of    	tenured full professors to form the committee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Even including similar disciplines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Alternative arrangements are needed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At the request of the Rolla campus, IFC discussed the issue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There was a suggestion to look for tenured full professors in the 	same discipline  on the other campuses to serve as the first 	option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may not be a good arrangement because of “cultural” 	differences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IFC agreed on a compromise to let the department form the  	committee with the following options:</a:t>
            </a:r>
          </a:p>
          <a:p>
            <a:r>
              <a:rPr lang="en-US" dirty="0" smtClean="0"/>
              <a:t>		</a:t>
            </a:r>
            <a:r>
              <a:rPr lang="en-US" sz="1600" dirty="0" smtClean="0">
                <a:solidFill>
                  <a:srgbClr val="0000CC"/>
                </a:solidFill>
              </a:rPr>
              <a:t>professor emeriti</a:t>
            </a:r>
          </a:p>
          <a:p>
            <a:r>
              <a:rPr lang="en-US" sz="1600" dirty="0" smtClean="0">
                <a:solidFill>
                  <a:srgbClr val="0000CC"/>
                </a:solidFill>
              </a:rPr>
              <a:t>		Tenured full professors from similar departments</a:t>
            </a:r>
          </a:p>
          <a:p>
            <a:r>
              <a:rPr lang="en-US" sz="1600" dirty="0" smtClean="0">
                <a:solidFill>
                  <a:srgbClr val="0000CC"/>
                </a:solidFill>
              </a:rPr>
              <a:t>		Tenured full professors from other UM campuses</a:t>
            </a:r>
            <a:r>
              <a:rPr lang="en-US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Next step is ratification by senates/councils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Because of time sensitivity, full vetting was not possible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Senate needs to approve adoption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February 17, 2011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93907" y="1371600"/>
          <a:ext cx="6102281" cy="4083050"/>
        </p:xfrm>
        <a:graphic>
          <a:graphicData uri="http://schemas.openxmlformats.org/presentationml/2006/ole">
            <p:oleObj spid="_x0000_s1027" name="Document" r:id="rId3" imgW="6083702" imgH="4069867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066801"/>
            <a:ext cx="739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Grievance Procedures</a:t>
            </a:r>
          </a:p>
          <a:p>
            <a:r>
              <a:rPr lang="en-US" b="1" dirty="0" smtClean="0"/>
              <a:t>Background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Previous procedures were too “</a:t>
            </a:r>
            <a:r>
              <a:rPr lang="en-US" dirty="0" err="1" smtClean="0"/>
              <a:t>lawyerish</a:t>
            </a:r>
            <a:r>
              <a:rPr lang="en-US" dirty="0" smtClean="0"/>
              <a:t>” and adversarial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Took too much time (sometimes </a:t>
            </a:r>
            <a:r>
              <a:rPr lang="en-US" dirty="0" err="1" smtClean="0"/>
              <a:t>upto</a:t>
            </a:r>
            <a:r>
              <a:rPr lang="en-US" dirty="0" smtClean="0"/>
              <a:t> 2 years)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Panels did not have expertise to conduct the proceedings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Pilot programs were  tried at Rolla, Columbia and KC for 2 years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IFC received input from campus panels and oversight committees in 	order to formulate new policies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IFC discussed issues such as having an administrator on the panel, 	problems with frivolous complaints, release time for panel 	members, and others.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new policies are in the spirit of conflict resolution, and do not 	resemble legal proceedings. (Grievant will have that option 	after the panel makes its recommendation)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Senate needs to approve adoption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667</TotalTime>
  <Words>140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FS.Slides.Template</vt:lpstr>
      <vt:lpstr>default</vt:lpstr>
      <vt:lpstr>Document</vt:lpstr>
      <vt:lpstr>Faculty Senate Meeting   February 17, 2011  </vt:lpstr>
      <vt:lpstr>Slide 2</vt:lpstr>
      <vt:lpstr>Slide 3</vt:lpstr>
      <vt:lpstr>Slide 4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mdaniels</cp:lastModifiedBy>
  <cp:revision>30</cp:revision>
  <dcterms:created xsi:type="dcterms:W3CDTF">2010-10-12T20:06:18Z</dcterms:created>
  <dcterms:modified xsi:type="dcterms:W3CDTF">2011-02-16T19:33:30Z</dcterms:modified>
</cp:coreProperties>
</file>