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8"/>
  </p:notesMasterIdLst>
  <p:handoutMasterIdLst>
    <p:handoutMasterId r:id="rId9"/>
  </p:handoutMasterIdLst>
  <p:sldIdLst>
    <p:sldId id="257" r:id="rId3"/>
    <p:sldId id="380" r:id="rId4"/>
    <p:sldId id="382" r:id="rId5"/>
    <p:sldId id="379" r:id="rId6"/>
    <p:sldId id="376" r:id="rId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309" autoAdjust="0"/>
    <p:restoredTop sz="94722" autoAdjust="0"/>
  </p:normalViewPr>
  <p:slideViewPr>
    <p:cSldViewPr>
      <p:cViewPr>
        <p:scale>
          <a:sx n="118" d="100"/>
          <a:sy n="118" d="100"/>
        </p:scale>
        <p:origin x="-738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807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5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ea typeface="ＭＳ Ｐゴシック" pitchFamily="-109" charset="-128"/>
              </a:rPr>
              <a:pPr/>
              <a:t>1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November 17, 2011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November 17, 2011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Board of Curators Update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Retirement plan for new employees voted on.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Presidential Search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  <a:ea typeface="+mn-ea"/>
              </a:rPr>
              <a:t>Mizzou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 to the SEC.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October 20, 2011</a:t>
            </a:r>
          </a:p>
        </p:txBody>
      </p:sp>
    </p:spTree>
    <p:extLst>
      <p:ext uri="{BB962C8B-B14F-4D97-AF65-F5344CB8AC3E}">
        <p14:creationId xmlns:p14="http://schemas.microsoft.com/office/powerpoint/2010/main" xmlns="" val="15757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Performance-Based Funding</a:t>
            </a:r>
          </a:p>
          <a:p>
            <a:pPr algn="ctr"/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Performance-based </a:t>
            </a:r>
            <a:r>
              <a:rPr lang="en-US" sz="2400" dirty="0"/>
              <a:t>measures</a:t>
            </a:r>
          </a:p>
          <a:p>
            <a:r>
              <a:rPr lang="en-US" sz="2400" dirty="0"/>
              <a:t> </a:t>
            </a:r>
            <a:r>
              <a:rPr lang="en-US" dirty="0">
                <a:latin typeface="+mn-lt"/>
              </a:rPr>
              <a:t>1. Student Progress:</a:t>
            </a:r>
          </a:p>
          <a:p>
            <a:r>
              <a:rPr lang="en-US" dirty="0" smtClean="0">
                <a:latin typeface="+mn-lt"/>
              </a:rPr>
              <a:t>	a</a:t>
            </a:r>
            <a:r>
              <a:rPr lang="en-US" dirty="0">
                <a:latin typeface="+mn-lt"/>
              </a:rPr>
              <a:t>. Freshman to sophomore retention rate</a:t>
            </a:r>
          </a:p>
          <a:p>
            <a:r>
              <a:rPr lang="en-US" dirty="0" smtClean="0">
                <a:latin typeface="+mn-lt"/>
              </a:rPr>
              <a:t>	b</a:t>
            </a:r>
            <a:r>
              <a:rPr lang="en-US" dirty="0">
                <a:latin typeface="+mn-lt"/>
              </a:rPr>
              <a:t>. Full-time degree seeking undergraduates completing 24 hours </a:t>
            </a:r>
            <a:r>
              <a:rPr lang="en-US" dirty="0" smtClean="0">
                <a:latin typeface="+mn-lt"/>
              </a:rPr>
              <a:t>		in </a:t>
            </a:r>
            <a:r>
              <a:rPr lang="en-US" dirty="0">
                <a:latin typeface="+mn-lt"/>
              </a:rPr>
              <a:t>first </a:t>
            </a:r>
            <a:r>
              <a:rPr lang="en-US" dirty="0" smtClean="0">
                <a:latin typeface="+mn-lt"/>
              </a:rPr>
              <a:t>year</a:t>
            </a:r>
            <a:r>
              <a:rPr lang="en-US" dirty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2. Degree Attainment:</a:t>
            </a:r>
          </a:p>
          <a:p>
            <a:r>
              <a:rPr lang="en-US" dirty="0" smtClean="0">
                <a:latin typeface="+mn-lt"/>
              </a:rPr>
              <a:t>	a</a:t>
            </a:r>
            <a:r>
              <a:rPr lang="en-US" dirty="0">
                <a:latin typeface="+mn-lt"/>
              </a:rPr>
              <a:t>. Six-year graduation rate</a:t>
            </a:r>
          </a:p>
          <a:p>
            <a:r>
              <a:rPr lang="en-US" dirty="0" smtClean="0">
                <a:latin typeface="+mn-lt"/>
              </a:rPr>
              <a:t>	b</a:t>
            </a:r>
            <a:r>
              <a:rPr lang="en-US" dirty="0">
                <a:latin typeface="+mn-lt"/>
              </a:rPr>
              <a:t>. Total degrees awarded</a:t>
            </a:r>
          </a:p>
          <a:p>
            <a:r>
              <a:rPr lang="en-US" dirty="0" smtClean="0">
                <a:latin typeface="+mn-lt"/>
              </a:rPr>
              <a:t>	c</a:t>
            </a:r>
            <a:r>
              <a:rPr lang="en-US" dirty="0">
                <a:latin typeface="+mn-lt"/>
              </a:rPr>
              <a:t>. Degrees awarded per student FTE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3</a:t>
            </a:r>
            <a:r>
              <a:rPr lang="en-US" dirty="0">
                <a:latin typeface="+mn-lt"/>
              </a:rPr>
              <a:t>. Quality of Learning:</a:t>
            </a:r>
          </a:p>
          <a:p>
            <a:r>
              <a:rPr lang="en-US" dirty="0" smtClean="0">
                <a:latin typeface="+mn-lt"/>
              </a:rPr>
              <a:t>	a</a:t>
            </a:r>
            <a:r>
              <a:rPr lang="en-US" dirty="0">
                <a:latin typeface="+mn-lt"/>
              </a:rPr>
              <a:t>. Performance on nationally normed </a:t>
            </a:r>
            <a:r>
              <a:rPr lang="en-US" dirty="0" smtClean="0">
                <a:latin typeface="+mn-lt"/>
              </a:rPr>
              <a:t>examinations</a:t>
            </a:r>
          </a:p>
          <a:p>
            <a:r>
              <a:rPr lang="en-US" dirty="0" smtClean="0">
                <a:latin typeface="+mn-lt"/>
              </a:rPr>
              <a:t>4. Research?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Other Issues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No affordability criterion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Only new funding above base</a:t>
            </a:r>
            <a:endParaRPr lang="en-US" dirty="0"/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November 17, 2011</a:t>
            </a:r>
          </a:p>
        </p:txBody>
      </p:sp>
    </p:spTree>
    <p:extLst>
      <p:ext uri="{BB962C8B-B14F-4D97-AF65-F5344CB8AC3E}">
        <p14:creationId xmlns:p14="http://schemas.microsoft.com/office/powerpoint/2010/main" xmlns="" val="3993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             </a:t>
            </a:r>
            <a:r>
              <a:rPr lang="en-US" sz="2400" b="1" dirty="0" smtClean="0"/>
              <a:t>IFC</a:t>
            </a:r>
          </a:p>
          <a:p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NTT for Librarians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Academic Freedom, Course Discussion and Privacy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In order to distribute publicly, will need permission of instructor and other students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New health-care plan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Faculty civility to be handled at the Provost’s office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Revising Faculty Activities System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Meeting earlier today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November 17,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Other Issues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Chancellor search </a:t>
            </a: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November 17,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835</TotalTime>
  <Words>127</Words>
  <Application>Microsoft Office PowerPoint</Application>
  <PresentationFormat>On-screen Show (4:3)</PresentationFormat>
  <Paragraphs>81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FS.Slides.Template</vt:lpstr>
      <vt:lpstr>default</vt:lpstr>
      <vt:lpstr>President’s Report  November 17, 2011  </vt:lpstr>
      <vt:lpstr>Slide 2</vt:lpstr>
      <vt:lpstr>Slide 3</vt:lpstr>
      <vt:lpstr>Slide 4</vt:lpstr>
      <vt:lpstr>Slide 5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mdaniels</cp:lastModifiedBy>
  <cp:revision>59</cp:revision>
  <dcterms:created xsi:type="dcterms:W3CDTF">2010-10-12T20:06:18Z</dcterms:created>
  <dcterms:modified xsi:type="dcterms:W3CDTF">2011-11-15T22:17:48Z</dcterms:modified>
</cp:coreProperties>
</file>