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257" r:id="rId3"/>
    <p:sldId id="382" r:id="rId4"/>
    <p:sldId id="379" r:id="rId5"/>
    <p:sldId id="376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09" autoAdjust="0"/>
    <p:restoredTop sz="94722" autoAdjust="0"/>
  </p:normalViewPr>
  <p:slideViewPr>
    <p:cSldViewPr>
      <p:cViewPr>
        <p:scale>
          <a:sx n="118" d="100"/>
          <a:sy n="118" d="100"/>
        </p:scale>
        <p:origin x="-864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7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8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6" y="4422131"/>
            <a:ext cx="5617870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8" y="8842723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5" tIns="46553" rIns="93105" bIns="46553" numCol="1" anchor="b" anchorCtr="0" compatLnSpc="1">
            <a:prstTxWarp prst="textNoShape">
              <a:avLst/>
            </a:prstTxWarp>
          </a:bodyPr>
          <a:lstStyle>
            <a:lvl1pPr algn="r" defTabSz="931804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6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ea typeface="ＭＳ Ｐゴシック" pitchFamily="-109" charset="-128"/>
              </a:rPr>
              <a:pPr/>
              <a:t>1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March 8, 2012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March 8, 2012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Board of Curators Meeting</a:t>
            </a:r>
          </a:p>
          <a:p>
            <a:pPr algn="ctr"/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Approved fee requests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3% for in-state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8.5% for out-of-state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Next full meeting will be hosted by S&amp;T in April</a:t>
            </a: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March 8, 2012</a:t>
            </a:r>
          </a:p>
        </p:txBody>
      </p:sp>
    </p:spTree>
    <p:extLst>
      <p:ext uri="{BB962C8B-B14F-4D97-AF65-F5344CB8AC3E}">
        <p14:creationId xmlns:p14="http://schemas.microsoft.com/office/powerpoint/2010/main" val="3993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             </a:t>
            </a:r>
            <a:r>
              <a:rPr lang="en-US" sz="2400" b="1" dirty="0" smtClean="0"/>
              <a:t>IFC</a:t>
            </a:r>
          </a:p>
          <a:p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NTT for Librarians</a:t>
            </a:r>
          </a:p>
          <a:p>
            <a:r>
              <a:rPr lang="en-US" sz="2400" dirty="0" smtClean="0"/>
              <a:t> </a:t>
            </a:r>
            <a:endParaRPr lang="en-US" dirty="0"/>
          </a:p>
          <a:p>
            <a:r>
              <a:rPr lang="en-US" dirty="0" smtClean="0"/>
              <a:t>5</a:t>
            </a:r>
            <a:r>
              <a:rPr lang="en-US" dirty="0"/>
              <a:t>. Librarian faculty (Librarian I/II, Librarian III, Librarian IV) on campuses whose librarians have opted for NTT status as a body and whose faculty have formally recognized librarians as having faculty status. </a:t>
            </a:r>
            <a:endParaRPr lang="en-US" dirty="0" smtClean="0"/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Thomson/Pearce Bill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Common courses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March 8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+mn-lt"/>
                <a:ea typeface="+mn-ea"/>
              </a:rPr>
              <a:t>Other Issues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  <a:ea typeface="+mn-ea"/>
              </a:rPr>
              <a:t>Committee assignments for next year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March 8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1080</TotalTime>
  <Words>118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FS.Slides.Template</vt:lpstr>
      <vt:lpstr>default</vt:lpstr>
      <vt:lpstr>President’s Report  March 8, 2012  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October 14, 2010</dc:title>
  <dc:creator>mdaniels</dc:creator>
  <cp:lastModifiedBy>Daniels, Mitsy</cp:lastModifiedBy>
  <cp:revision>69</cp:revision>
  <dcterms:created xsi:type="dcterms:W3CDTF">2010-10-12T20:06:18Z</dcterms:created>
  <dcterms:modified xsi:type="dcterms:W3CDTF">2012-03-07T17:34:48Z</dcterms:modified>
</cp:coreProperties>
</file>