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6"/>
  </p:notesMasterIdLst>
  <p:handoutMasterIdLst>
    <p:handoutMasterId r:id="rId7"/>
  </p:handoutMasterIdLst>
  <p:sldIdLst>
    <p:sldId id="257" r:id="rId3"/>
    <p:sldId id="376" r:id="rId4"/>
    <p:sldId id="384" r:id="rId5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09" autoAdjust="0"/>
    <p:restoredTop sz="94722" autoAdjust="0"/>
  </p:normalViewPr>
  <p:slideViewPr>
    <p:cSldViewPr>
      <p:cViewPr>
        <p:scale>
          <a:sx n="118" d="100"/>
          <a:sy n="118" d="100"/>
        </p:scale>
        <p:origin x="-864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7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0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ea typeface="ＭＳ Ｐゴシック" pitchFamily="-109" charset="-128"/>
              </a:rPr>
              <a:pPr/>
              <a:t>1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President’s Report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June 14, 2012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June 14, 2012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58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864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</a:rPr>
              <a:t>General Faculty Committee Elections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U-Wide Tenure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Mariesa Crow (Representative)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Matt O’Keefe (Alternate)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Public Occasions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Joel Burken, Michael Davis,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ea typeface="+mn-ea"/>
              </a:rPr>
              <a:t>Sahra</a:t>
            </a: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  <a:ea typeface="+mn-ea"/>
              </a:rPr>
              <a:t>Sedigh</a:t>
            </a: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Student Awards and Financial Aid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Robert Roe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Student Scholastic Appeals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Jim Drallmeier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June 14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</a:rPr>
              <a:t>IFC</a:t>
            </a:r>
          </a:p>
          <a:p>
            <a:pPr algn="ctr"/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Trimesters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CRR changes regarding Student Conduct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400" smtClean="0">
                <a:solidFill>
                  <a:srgbClr val="000000"/>
                </a:solidFill>
                <a:latin typeface="+mn-lt"/>
                <a:ea typeface="+mn-ea"/>
              </a:rPr>
              <a:t>Budget</a:t>
            </a: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June 14, 2012</a:t>
            </a:r>
          </a:p>
        </p:txBody>
      </p:sp>
    </p:spTree>
    <p:extLst>
      <p:ext uri="{BB962C8B-B14F-4D97-AF65-F5344CB8AC3E}">
        <p14:creationId xmlns:p14="http://schemas.microsoft.com/office/powerpoint/2010/main" val="4090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1425</TotalTime>
  <Words>72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FS.Slides.Template</vt:lpstr>
      <vt:lpstr>default</vt:lpstr>
      <vt:lpstr>President’s Report  June 14, 2012  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Daniels, Mitsy</cp:lastModifiedBy>
  <cp:revision>81</cp:revision>
  <dcterms:created xsi:type="dcterms:W3CDTF">2010-10-12T20:06:18Z</dcterms:created>
  <dcterms:modified xsi:type="dcterms:W3CDTF">2012-06-13T18:44:26Z</dcterms:modified>
</cp:coreProperties>
</file>