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  <p:sldMasterId id="2147483668" r:id="rId2"/>
  </p:sldMasterIdLst>
  <p:notesMasterIdLst>
    <p:notesMasterId r:id="rId5"/>
  </p:notesMasterIdLst>
  <p:handoutMasterIdLst>
    <p:handoutMasterId r:id="rId6"/>
  </p:handoutMasterIdLst>
  <p:sldIdLst>
    <p:sldId id="381" r:id="rId3"/>
    <p:sldId id="383" r:id="rId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FF00"/>
    <a:srgbClr val="CC0FBF"/>
    <a:srgbClr val="2B6FFF"/>
    <a:srgbClr val="CC0000"/>
    <a:srgbClr val="008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483" autoAdjust="0"/>
    <p:restoredTop sz="94660"/>
  </p:normalViewPr>
  <p:slideViewPr>
    <p:cSldViewPr>
      <p:cViewPr varScale="1">
        <p:scale>
          <a:sx n="88" d="100"/>
          <a:sy n="88" d="100"/>
        </p:scale>
        <p:origin x="-1650" y="-108"/>
      </p:cViewPr>
      <p:guideLst>
        <p:guide orient="horz" pos="576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3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fld id="{1FEDC7FF-CDBF-4118-836E-F5B1EF63C4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578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fld id="{612BB0FB-23F5-4ABA-9540-C990716D2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0699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61F1C7-20AD-4052-B04A-7D4E9588AF8F}" type="slidenum">
              <a:rPr lang="en-US" smtClean="0">
                <a:solidFill>
                  <a:srgbClr val="000000"/>
                </a:solidFill>
                <a:ea typeface="ＭＳ Ｐゴシック" pitchFamily="-109" charset="-128"/>
              </a:rPr>
              <a:pPr/>
              <a:t>1</a:t>
            </a:fld>
            <a:endParaRPr lang="en-US" smtClean="0">
              <a:solidFill>
                <a:srgbClr val="000000"/>
              </a:solidFill>
              <a:ea typeface="ＭＳ Ｐゴシック" pitchFamily="-109" charset="-128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pitchFamily="-109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0"/>
            <a:ext cx="4419600" cy="1119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1143000"/>
            <a:ext cx="8534400" cy="5257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28" name="Picture 10" descr="fs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Motion from Curricula Committee to approve the Curricula Committee report (distributed)</a:t>
            </a:r>
          </a:p>
          <a:p>
            <a:pPr lvl="1"/>
            <a:r>
              <a:rPr lang="en-US" smtClean="0"/>
              <a:t>Includes items from March 4 and April 1 (continued on April 7) meetings.</a:t>
            </a:r>
          </a:p>
          <a:p>
            <a:pPr lvl="1"/>
            <a:r>
              <a:rPr lang="en-US" smtClean="0"/>
              <a:t>Includes approximately 20 DCs, 90 CCs</a:t>
            </a:r>
          </a:p>
          <a:p>
            <a:pPr lvl="2"/>
            <a:endParaRPr lang="en-US" smtClean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1028" name="Picture 9" descr="fs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95400"/>
            <a:ext cx="8305800" cy="4038600"/>
          </a:xfrm>
        </p:spPr>
        <p:txBody>
          <a:bodyPr/>
          <a:lstStyle/>
          <a:p>
            <a:r>
              <a:rPr lang="en-US" sz="4800" b="0" dirty="0" smtClean="0">
                <a:ea typeface="ＭＳ Ｐゴシック" pitchFamily="-109" charset="-128"/>
              </a:rPr>
              <a:t>President’s Report</a:t>
            </a:r>
            <a:br>
              <a:rPr lang="en-US" sz="4800" b="0" dirty="0" smtClean="0">
                <a:ea typeface="ＭＳ Ｐゴシック" pitchFamily="-109" charset="-128"/>
              </a:rPr>
            </a:br>
            <a:r>
              <a:rPr lang="en-US" sz="4800" b="0" dirty="0" smtClean="0">
                <a:ea typeface="ＭＳ Ｐゴシック" pitchFamily="-109" charset="-128"/>
              </a:rPr>
              <a:t/>
            </a:r>
            <a:br>
              <a:rPr lang="en-US" sz="4800" b="0" dirty="0" smtClean="0">
                <a:ea typeface="ＭＳ Ｐゴシック" pitchFamily="-109" charset="-128"/>
              </a:rPr>
            </a:br>
            <a:r>
              <a:rPr lang="en-US" sz="3600" b="0" dirty="0" smtClean="0">
                <a:ea typeface="ＭＳ Ｐゴシック" pitchFamily="-109" charset="-128"/>
              </a:rPr>
              <a:t>April 18, 2013</a:t>
            </a:r>
            <a:br>
              <a:rPr lang="en-US" sz="3600" b="0" dirty="0" smtClean="0">
                <a:ea typeface="ＭＳ Ｐゴシック" pitchFamily="-109" charset="-128"/>
              </a:rPr>
            </a:br>
            <a:r>
              <a:rPr lang="en-US" sz="3600" b="0" dirty="0" smtClean="0">
                <a:ea typeface="ＭＳ Ｐゴシック" pitchFamily="-109" charset="-128"/>
              </a:rPr>
              <a:t/>
            </a:r>
            <a:br>
              <a:rPr lang="en-US" sz="3600" b="0" dirty="0" smtClean="0">
                <a:ea typeface="ＭＳ Ｐゴシック" pitchFamily="-109" charset="-128"/>
              </a:rPr>
            </a:br>
            <a:endParaRPr lang="en-US" sz="3600" b="0" dirty="0" smtClean="0">
              <a:ea typeface="ＭＳ Ｐゴシック" pitchFamily="-109" charset="-128"/>
            </a:endParaRP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609600" y="2971800"/>
            <a:ext cx="8077200" cy="121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495800" y="390525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</a:rPr>
              <a:t>Faculty Senate Report</a:t>
            </a:r>
          </a:p>
          <a:p>
            <a:pPr algn="ctr">
              <a:lnSpc>
                <a:spcPct val="70000"/>
              </a:lnSpc>
              <a:defRPr/>
            </a:pPr>
            <a:endParaRPr lang="en-US" sz="2400" b="1" kern="0" dirty="0" smtClean="0">
              <a:solidFill>
                <a:srgbClr val="008000"/>
              </a:solidFill>
              <a:latin typeface="Times New Roman"/>
            </a:endParaRPr>
          </a:p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</a:rPr>
              <a:t>April 18, 2013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495800" y="381000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endParaRPr lang="en-US" sz="2400" b="1" kern="0" dirty="0" smtClean="0">
              <a:solidFill>
                <a:srgbClr val="008000"/>
              </a:solid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199" y="982663"/>
            <a:ext cx="7781841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                  </a:t>
            </a:r>
          </a:p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Board of Curators Breakfast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 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Well-attended—78 attendees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Included Senator Brown and Congressman Fredericks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----------</a:t>
            </a:r>
            <a:endParaRPr lang="en-US" sz="2400" dirty="0">
              <a:solidFill>
                <a:srgbClr val="000000"/>
              </a:solidFill>
            </a:endParaRPr>
          </a:p>
          <a:p>
            <a:r>
              <a:rPr lang="en-US" sz="2000" dirty="0" smtClean="0">
                <a:solidFill>
                  <a:srgbClr val="000000"/>
                </a:solidFill>
              </a:rPr>
              <a:t>Presentations by: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Dr. Jonathan Kimball----</a:t>
            </a:r>
            <a:r>
              <a:rPr lang="en-US" sz="2000" dirty="0"/>
              <a:t> Power </a:t>
            </a:r>
            <a:r>
              <a:rPr lang="en-US" sz="2000" dirty="0" smtClean="0"/>
              <a:t>Electronics, Renewable Energy</a:t>
            </a:r>
            <a:endParaRPr lang="en-US" sz="2000" dirty="0" smtClean="0">
              <a:solidFill>
                <a:srgbClr val="000000"/>
              </a:solidFill>
            </a:endParaRPr>
          </a:p>
          <a:p>
            <a:r>
              <a:rPr lang="en-US" sz="2000" dirty="0" smtClean="0">
                <a:solidFill>
                  <a:srgbClr val="000000"/>
                </a:solidFill>
              </a:rPr>
              <a:t>Dr. Sriram Chellappan----</a:t>
            </a:r>
            <a:r>
              <a:rPr lang="en-US" sz="2000" dirty="0"/>
              <a:t>Assessing Human Behavior from Internet Usage – From Bullying to Mental Health to Cyber Security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Dr. </a:t>
            </a:r>
            <a:r>
              <a:rPr lang="en-US" sz="2000" dirty="0">
                <a:solidFill>
                  <a:srgbClr val="000000"/>
                </a:solidFill>
              </a:rPr>
              <a:t>Hank Pernicka----------MR SAT and MRS SAT</a:t>
            </a:r>
          </a:p>
          <a:p>
            <a:r>
              <a:rPr lang="en-US" sz="2200" dirty="0" smtClean="0">
                <a:solidFill>
                  <a:srgbClr val="000000"/>
                </a:solidFill>
              </a:rPr>
              <a:t>---------------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Congratulations to Faculty Senator </a:t>
            </a:r>
            <a:r>
              <a:rPr lang="en-US" sz="2000" dirty="0" err="1">
                <a:solidFill>
                  <a:srgbClr val="000000"/>
                </a:solidFill>
              </a:rPr>
              <a:t>B</a:t>
            </a:r>
            <a:r>
              <a:rPr lang="en-US" sz="2000" dirty="0" err="1" smtClean="0">
                <a:solidFill>
                  <a:srgbClr val="000000"/>
                </a:solidFill>
              </a:rPr>
              <a:t>arabara</a:t>
            </a:r>
            <a:r>
              <a:rPr lang="en-US" sz="2000" dirty="0" smtClean="0">
                <a:solidFill>
                  <a:srgbClr val="000000"/>
                </a:solidFill>
              </a:rPr>
              <a:t> Hale, 2013 S&amp;T Woman of the Year</a:t>
            </a:r>
            <a:endParaRPr lang="en-US" sz="2000" dirty="0">
              <a:solidFill>
                <a:srgbClr val="000000"/>
              </a:solidFill>
            </a:endParaRPr>
          </a:p>
          <a:p>
            <a:endParaRPr lang="en-US" sz="2400" dirty="0" smtClean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0" y="304800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Faculty Senate Report</a:t>
            </a:r>
          </a:p>
          <a:p>
            <a:pPr algn="ctr">
              <a:lnSpc>
                <a:spcPct val="70000"/>
              </a:lnSpc>
              <a:defRPr/>
            </a:pPr>
            <a:endParaRPr lang="en-US" sz="2400" b="1" kern="0" dirty="0" smtClean="0">
              <a:solidFill>
                <a:srgbClr val="008000"/>
              </a:solidFill>
              <a:latin typeface="Times New Roman"/>
              <a:ea typeface="+mn-ea"/>
            </a:endParaRPr>
          </a:p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April 18,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S.Slides.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FS.Slides.Template</Template>
  <TotalTime>443</TotalTime>
  <Words>90</Words>
  <Application>Microsoft Office PowerPoint</Application>
  <PresentationFormat>On-screen Show (4:3)</PresentationFormat>
  <Paragraphs>20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FS.Slides.Template</vt:lpstr>
      <vt:lpstr>default</vt:lpstr>
      <vt:lpstr>President’s Report  April 18, 2013  </vt:lpstr>
      <vt:lpstr>PowerPoint Presentation</vt:lpstr>
    </vt:vector>
  </TitlesOfParts>
  <Company>Missouri S&amp;T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Senate Meeting   August 11, 2011</dc:title>
  <dc:creator>mdaniels</dc:creator>
  <cp:lastModifiedBy>Werner, Jeannie</cp:lastModifiedBy>
  <cp:revision>57</cp:revision>
  <cp:lastPrinted>2013-03-21T15:46:23Z</cp:lastPrinted>
  <dcterms:created xsi:type="dcterms:W3CDTF">2011-08-11T14:37:45Z</dcterms:created>
  <dcterms:modified xsi:type="dcterms:W3CDTF">2013-04-18T15:43:44Z</dcterms:modified>
</cp:coreProperties>
</file>