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381" r:id="rId3"/>
    <p:sldId id="382" r:id="rId4"/>
    <p:sldId id="383" r:id="rId5"/>
    <p:sldId id="384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83" autoAdjust="0"/>
    <p:restoredTop sz="9466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February 21, 2013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February 21, 2013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+mn-ea"/>
              </a:rPr>
              <a:t>Searches</a:t>
            </a:r>
          </a:p>
          <a:p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800" dirty="0">
              <a:solidFill>
                <a:srgbClr val="000000"/>
              </a:solidFill>
              <a:latin typeface="Arial"/>
              <a:ea typeface="+mn-ea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VPAA , VPUS candidate interviews and open forums going on.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21,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IFC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IFC meeting on February 20</a:t>
            </a:r>
            <a:r>
              <a:rPr lang="en-US" sz="2400" baseline="30000" dirty="0" smtClean="0">
                <a:solidFill>
                  <a:srgbClr val="000000"/>
                </a:solidFill>
              </a:rPr>
              <a:t>th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aseline="30000" dirty="0" smtClean="0">
                <a:solidFill>
                  <a:srgbClr val="000000"/>
                </a:solidFill>
              </a:rPr>
              <a:t>New position: UM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</a:rPr>
              <a:t>System Vice </a:t>
            </a:r>
            <a:r>
              <a:rPr lang="en-US" sz="3200" baseline="30000" dirty="0" smtClean="0">
                <a:solidFill>
                  <a:srgbClr val="000000"/>
                </a:solidFill>
              </a:rPr>
              <a:t>President for Academic Affairs, Research and Economic Development.—Search</a:t>
            </a:r>
            <a:r>
              <a:rPr lang="en-US" sz="3200" baseline="30000" dirty="0">
                <a:solidFill>
                  <a:srgbClr val="000000"/>
                </a:solidFill>
              </a:rPr>
              <a:t> committee has been formed</a:t>
            </a:r>
          </a:p>
          <a:p>
            <a:pPr>
              <a:buFont typeface="Arial" pitchFamily="34" charset="0"/>
              <a:buChar char="•"/>
            </a:pPr>
            <a:r>
              <a:rPr lang="en-US" sz="3200" baseline="30000" dirty="0" smtClean="0">
                <a:solidFill>
                  <a:srgbClr val="000000"/>
                </a:solidFill>
              </a:rPr>
              <a:t>Bond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aseline="30000" dirty="0" smtClean="0">
                <a:solidFill>
                  <a:srgbClr val="000000"/>
                </a:solidFill>
              </a:rPr>
              <a:t>issue seems to have good support in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</a:rPr>
              <a:t>Jefferson City. </a:t>
            </a:r>
            <a:r>
              <a:rPr lang="en-US" sz="3200" baseline="30000" dirty="0" smtClean="0">
                <a:solidFill>
                  <a:srgbClr val="000000"/>
                </a:solidFill>
              </a:rPr>
              <a:t>Speaker is sponsoring the bill.</a:t>
            </a:r>
          </a:p>
          <a:p>
            <a:pPr>
              <a:buFont typeface="Arial" pitchFamily="34" charset="0"/>
              <a:buChar char="•"/>
            </a:pPr>
            <a:r>
              <a:rPr lang="en-US" sz="3200" baseline="30000" dirty="0">
                <a:solidFill>
                  <a:srgbClr val="000000"/>
                </a:solidFill>
              </a:rPr>
              <a:t> G</a:t>
            </a:r>
            <a:r>
              <a:rPr lang="en-US" sz="3200" baseline="30000" dirty="0" smtClean="0">
                <a:solidFill>
                  <a:srgbClr val="000000"/>
                </a:solidFill>
              </a:rPr>
              <a:t>overnor and House are discussing budgets there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baseline="30000" dirty="0">
                <a:solidFill>
                  <a:srgbClr val="000000"/>
                </a:solidFill>
              </a:rPr>
              <a:t>will be increases but the amount is not </a:t>
            </a:r>
            <a:r>
              <a:rPr lang="en-US" sz="3200" baseline="30000" dirty="0" smtClean="0">
                <a:solidFill>
                  <a:srgbClr val="000000"/>
                </a:solidFill>
              </a:rPr>
              <a:t>clear</a:t>
            </a:r>
          </a:p>
          <a:p>
            <a:pPr>
              <a:buFont typeface="Arial" pitchFamily="34" charset="0"/>
              <a:buChar char="•"/>
            </a:pPr>
            <a:endParaRPr lang="en-US" sz="3200" baseline="300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aseline="30000" dirty="0" smtClean="0">
                <a:solidFill>
                  <a:srgbClr val="000000"/>
                </a:solidFill>
              </a:rPr>
              <a:t>NTT for clinical </a:t>
            </a:r>
            <a:r>
              <a:rPr lang="en-US" sz="3200" baseline="30000" smtClean="0">
                <a:solidFill>
                  <a:srgbClr val="000000"/>
                </a:solidFill>
              </a:rPr>
              <a:t>department faculty at MU and UMKC</a:t>
            </a:r>
            <a:endParaRPr lang="en-US" sz="3200" baseline="300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21,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IFC (continued)</a:t>
            </a:r>
          </a:p>
          <a:p>
            <a:endParaRPr lang="en-US" sz="2400" b="1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  Retention and graduation are two of the five performance metrics for UM System campuses 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Four </a:t>
            </a:r>
            <a:r>
              <a:rPr lang="en-US" sz="2400" dirty="0">
                <a:solidFill>
                  <a:srgbClr val="000000"/>
                </a:solidFill>
              </a:rPr>
              <a:t>million dollars that the Governor released will be spent on need based scholarships and retention, advising and graduation </a:t>
            </a:r>
            <a:r>
              <a:rPr lang="en-US" sz="2400" dirty="0" smtClean="0">
                <a:solidFill>
                  <a:srgbClr val="000000"/>
                </a:solidFill>
              </a:rPr>
              <a:t>equally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Western </a:t>
            </a:r>
            <a:r>
              <a:rPr lang="en-US" sz="2400" dirty="0" err="1"/>
              <a:t>Govs</a:t>
            </a:r>
            <a:r>
              <a:rPr lang="en-US" sz="2400" dirty="0"/>
              <a:t> University announcement; no state funds; University seems </a:t>
            </a:r>
            <a:r>
              <a:rPr lang="en-US" sz="2400" dirty="0" smtClean="0"/>
              <a:t>neutral. No state funds.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MU is pursuing shared governance practices especially with regards to budget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February 21, 2013</a:t>
            </a:r>
          </a:p>
        </p:txBody>
      </p:sp>
    </p:spTree>
    <p:extLst>
      <p:ext uri="{BB962C8B-B14F-4D97-AF65-F5344CB8AC3E}">
        <p14:creationId xmlns:p14="http://schemas.microsoft.com/office/powerpoint/2010/main" val="22814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269</TotalTime>
  <Words>187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President’s Report  February 21, 2013  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49</cp:revision>
  <dcterms:created xsi:type="dcterms:W3CDTF">2011-08-11T14:37:45Z</dcterms:created>
  <dcterms:modified xsi:type="dcterms:W3CDTF">2013-02-21T16:25:42Z</dcterms:modified>
</cp:coreProperties>
</file>