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4"/>
  </p:notesMasterIdLst>
  <p:handoutMasterIdLst>
    <p:handoutMasterId r:id="rId5"/>
  </p:handoutMasterIdLst>
  <p:sldIdLst>
    <p:sldId id="381" r:id="rId2"/>
    <p:sldId id="383" r:id="rId3"/>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5pPr>
    <a:lvl6pPr marL="2286000" algn="l" defTabSz="914400" rtl="0" eaLnBrk="1" latinLnBrk="0" hangingPunct="1">
      <a:defRPr kern="1200">
        <a:solidFill>
          <a:schemeClr val="tx1"/>
        </a:solidFill>
        <a:latin typeface="Arial" charset="0"/>
        <a:ea typeface="ＭＳ Ｐゴシック" pitchFamily="-109" charset="-128"/>
        <a:cs typeface="+mn-cs"/>
      </a:defRPr>
    </a:lvl6pPr>
    <a:lvl7pPr marL="2743200" algn="l" defTabSz="914400" rtl="0" eaLnBrk="1" latinLnBrk="0" hangingPunct="1">
      <a:defRPr kern="1200">
        <a:solidFill>
          <a:schemeClr val="tx1"/>
        </a:solidFill>
        <a:latin typeface="Arial" charset="0"/>
        <a:ea typeface="ＭＳ Ｐゴシック" pitchFamily="-109" charset="-128"/>
        <a:cs typeface="+mn-cs"/>
      </a:defRPr>
    </a:lvl7pPr>
    <a:lvl8pPr marL="3200400" algn="l" defTabSz="914400" rtl="0" eaLnBrk="1" latinLnBrk="0" hangingPunct="1">
      <a:defRPr kern="1200">
        <a:solidFill>
          <a:schemeClr val="tx1"/>
        </a:solidFill>
        <a:latin typeface="Arial" charset="0"/>
        <a:ea typeface="ＭＳ Ｐゴシック" pitchFamily="-109" charset="-128"/>
        <a:cs typeface="+mn-cs"/>
      </a:defRPr>
    </a:lvl8pPr>
    <a:lvl9pPr marL="3657600" algn="l" defTabSz="914400" rtl="0" eaLnBrk="1" latinLnBrk="0" hangingPunct="1">
      <a:defRPr kern="1200">
        <a:solidFill>
          <a:schemeClr val="tx1"/>
        </a:solidFill>
        <a:latin typeface="Arial" charset="0"/>
        <a:ea typeface="ＭＳ Ｐゴシック" pitchFamily="-10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FF00"/>
    <a:srgbClr val="CC0FBF"/>
    <a:srgbClr val="2B6FFF"/>
    <a:srgbClr val="CC0000"/>
    <a:srgbClr val="008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6464" autoAdjust="0"/>
    <p:restoredTop sz="94639" autoAdjust="0"/>
  </p:normalViewPr>
  <p:slideViewPr>
    <p:cSldViewPr>
      <p:cViewPr varScale="1">
        <p:scale>
          <a:sx n="88" d="100"/>
          <a:sy n="88" d="100"/>
        </p:scale>
        <p:origin x="-1650" y="-108"/>
      </p:cViewPr>
      <p:guideLst>
        <p:guide orient="horz" pos="576"/>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442" tIns="48221" rIns="96442" bIns="48221" numCol="1" anchor="t" anchorCtr="0" compatLnSpc="1">
            <a:prstTxWarp prst="textNoShape">
              <a:avLst/>
            </a:prstTxWarp>
          </a:bodyPr>
          <a:lstStyle>
            <a:lvl1pPr defTabSz="965200" eaLnBrk="1" hangingPunct="1">
              <a:defRPr sz="1300">
                <a:ea typeface="ＭＳ Ｐゴシック" charset="-128"/>
              </a:defRPr>
            </a:lvl1pPr>
          </a:lstStyle>
          <a:p>
            <a:pPr>
              <a:defRPr/>
            </a:pPr>
            <a:endParaRPr lang="en-US"/>
          </a:p>
        </p:txBody>
      </p:sp>
      <p:sp>
        <p:nvSpPr>
          <p:cNvPr id="62467"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442" tIns="48221" rIns="96442" bIns="48221" numCol="1" anchor="t" anchorCtr="0" compatLnSpc="1">
            <a:prstTxWarp prst="textNoShape">
              <a:avLst/>
            </a:prstTxWarp>
          </a:bodyPr>
          <a:lstStyle>
            <a:lvl1pPr algn="r" defTabSz="965200" eaLnBrk="1" hangingPunct="1">
              <a:defRPr sz="1300">
                <a:ea typeface="ＭＳ Ｐゴシック" charset="-128"/>
              </a:defRPr>
            </a:lvl1pPr>
          </a:lstStyle>
          <a:p>
            <a:pPr>
              <a:defRPr/>
            </a:pPr>
            <a:endParaRPr lang="en-US"/>
          </a:p>
        </p:txBody>
      </p:sp>
      <p:sp>
        <p:nvSpPr>
          <p:cNvPr id="6246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442" tIns="48221" rIns="96442" bIns="48221" numCol="1" anchor="b" anchorCtr="0" compatLnSpc="1">
            <a:prstTxWarp prst="textNoShape">
              <a:avLst/>
            </a:prstTxWarp>
          </a:bodyPr>
          <a:lstStyle>
            <a:lvl1pPr defTabSz="965200" eaLnBrk="1" hangingPunct="1">
              <a:defRPr sz="1300">
                <a:ea typeface="ＭＳ Ｐゴシック" charset="-128"/>
              </a:defRPr>
            </a:lvl1pPr>
          </a:lstStyle>
          <a:p>
            <a:pPr>
              <a:defRPr/>
            </a:pPr>
            <a:endParaRPr lang="en-US"/>
          </a:p>
        </p:txBody>
      </p:sp>
      <p:sp>
        <p:nvSpPr>
          <p:cNvPr id="6246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442" tIns="48221" rIns="96442" bIns="48221" numCol="1" anchor="b" anchorCtr="0" compatLnSpc="1">
            <a:prstTxWarp prst="textNoShape">
              <a:avLst/>
            </a:prstTxWarp>
          </a:bodyPr>
          <a:lstStyle>
            <a:lvl1pPr algn="r" defTabSz="965200" eaLnBrk="1" hangingPunct="1">
              <a:defRPr sz="1300">
                <a:ea typeface="ＭＳ Ｐゴシック" charset="-128"/>
              </a:defRPr>
            </a:lvl1pPr>
          </a:lstStyle>
          <a:p>
            <a:pPr>
              <a:defRPr/>
            </a:pPr>
            <a:fld id="{1FEDC7FF-CDBF-4118-836E-F5B1EF63C407}" type="slidenum">
              <a:rPr lang="en-US"/>
              <a:pPr>
                <a:defRPr/>
              </a:pPr>
              <a:t>‹#›</a:t>
            </a:fld>
            <a:endParaRPr lang="en-US"/>
          </a:p>
        </p:txBody>
      </p:sp>
    </p:spTree>
    <p:extLst>
      <p:ext uri="{BB962C8B-B14F-4D97-AF65-F5344CB8AC3E}">
        <p14:creationId xmlns:p14="http://schemas.microsoft.com/office/powerpoint/2010/main" val="929578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442" tIns="48221" rIns="96442" bIns="48221" numCol="1" anchor="t" anchorCtr="0" compatLnSpc="1">
            <a:prstTxWarp prst="textNoShape">
              <a:avLst/>
            </a:prstTxWarp>
          </a:bodyPr>
          <a:lstStyle>
            <a:lvl1pPr defTabSz="965200" eaLnBrk="1" hangingPunct="1">
              <a:defRPr sz="1300">
                <a:ea typeface="ＭＳ Ｐゴシック" charset="-128"/>
              </a:defRPr>
            </a:lvl1pPr>
          </a:lstStyle>
          <a:p>
            <a:pPr>
              <a:defRPr/>
            </a:pPr>
            <a:endParaRPr lang="en-US"/>
          </a:p>
        </p:txBody>
      </p:sp>
      <p:sp>
        <p:nvSpPr>
          <p:cNvPr id="409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442" tIns="48221" rIns="96442" bIns="48221" numCol="1" anchor="t" anchorCtr="0" compatLnSpc="1">
            <a:prstTxWarp prst="textNoShape">
              <a:avLst/>
            </a:prstTxWarp>
          </a:bodyPr>
          <a:lstStyle>
            <a:lvl1pPr algn="r" defTabSz="965200" eaLnBrk="1" hangingPunct="1">
              <a:defRPr sz="1300">
                <a:ea typeface="ＭＳ Ｐゴシック" charset="-128"/>
              </a:defRPr>
            </a:lvl1pPr>
          </a:lstStyle>
          <a:p>
            <a:pPr>
              <a:defRPr/>
            </a:pPr>
            <a:endParaRPr lang="en-US"/>
          </a:p>
        </p:txBody>
      </p:sp>
      <p:sp>
        <p:nvSpPr>
          <p:cNvPr id="54276" name="Rectangle 4"/>
          <p:cNvSpPr>
            <a:spLocks noGrp="1" noRot="1" noChangeAspect="1" noChangeArrowheads="1" noTextEdit="1"/>
          </p:cNvSpPr>
          <p:nvPr>
            <p:ph type="sldImg" idx="2"/>
          </p:nvPr>
        </p:nvSpPr>
        <p:spPr bwMode="auto">
          <a:xfrm>
            <a:off x="1258888" y="720725"/>
            <a:ext cx="4799012" cy="359886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442" tIns="48221" rIns="96442" bIns="4822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442" tIns="48221" rIns="96442" bIns="48221" numCol="1" anchor="b" anchorCtr="0" compatLnSpc="1">
            <a:prstTxWarp prst="textNoShape">
              <a:avLst/>
            </a:prstTxWarp>
          </a:bodyPr>
          <a:lstStyle>
            <a:lvl1pPr defTabSz="965200" eaLnBrk="1" hangingPunct="1">
              <a:defRPr sz="1300">
                <a:ea typeface="ＭＳ Ｐゴシック" charset="-128"/>
              </a:defRPr>
            </a:lvl1pPr>
          </a:lstStyle>
          <a:p>
            <a:pPr>
              <a:defRPr/>
            </a:pPr>
            <a:endParaRPr lang="en-US"/>
          </a:p>
        </p:txBody>
      </p:sp>
      <p:sp>
        <p:nvSpPr>
          <p:cNvPr id="410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442" tIns="48221" rIns="96442" bIns="48221" numCol="1" anchor="b" anchorCtr="0" compatLnSpc="1">
            <a:prstTxWarp prst="textNoShape">
              <a:avLst/>
            </a:prstTxWarp>
          </a:bodyPr>
          <a:lstStyle>
            <a:lvl1pPr algn="r" defTabSz="965200" eaLnBrk="1" hangingPunct="1">
              <a:defRPr sz="1300">
                <a:ea typeface="ＭＳ Ｐゴシック" charset="-128"/>
              </a:defRPr>
            </a:lvl1pPr>
          </a:lstStyle>
          <a:p>
            <a:pPr>
              <a:defRPr/>
            </a:pPr>
            <a:fld id="{612BB0FB-23F5-4ABA-9540-C990716D2517}" type="slidenum">
              <a:rPr lang="en-US"/>
              <a:pPr>
                <a:defRPr/>
              </a:pPr>
              <a:t>‹#›</a:t>
            </a:fld>
            <a:endParaRPr lang="en-US"/>
          </a:p>
        </p:txBody>
      </p:sp>
    </p:spTree>
    <p:extLst>
      <p:ext uri="{BB962C8B-B14F-4D97-AF65-F5344CB8AC3E}">
        <p14:creationId xmlns:p14="http://schemas.microsoft.com/office/powerpoint/2010/main" val="24580699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0661F1C7-20AD-4052-B04A-7D4E9588AF8F}" type="slidenum">
              <a:rPr lang="en-US" smtClean="0">
                <a:solidFill>
                  <a:srgbClr val="000000"/>
                </a:solidFill>
                <a:ea typeface="ＭＳ Ｐゴシック" pitchFamily="-109" charset="-128"/>
              </a:rPr>
              <a:pPr/>
              <a:t>1</a:t>
            </a:fld>
            <a:endParaRPr lang="en-US" smtClean="0">
              <a:solidFill>
                <a:srgbClr val="000000"/>
              </a:solidFill>
              <a:ea typeface="ＭＳ Ｐゴシック" pitchFamily="-109" charset="-128"/>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109"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9075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4198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495800" y="0"/>
            <a:ext cx="4419600" cy="111918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 y="1143000"/>
            <a:ext cx="8534400" cy="5257800"/>
          </a:xfrm>
        </p:spPr>
        <p:txBody>
          <a:bodyPr/>
          <a:lstStyle/>
          <a:p>
            <a:pPr lvl="0"/>
            <a:r>
              <a:rPr lang="en-US" noProof="0" smtClean="0"/>
              <a:t>Click icon to add table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1430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1430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body" idx="1"/>
          </p:nvPr>
        </p:nvSpPr>
        <p:spPr bwMode="auto">
          <a:xfrm>
            <a:off x="152400" y="1143000"/>
            <a:ext cx="8534400" cy="5257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8"/>
          <p:cNvSpPr>
            <a:spLocks noGrp="1" noChangeArrowheads="1"/>
          </p:cNvSpPr>
          <p:nvPr>
            <p:ph type="title"/>
          </p:nvPr>
        </p:nvSpPr>
        <p:spPr bwMode="auto">
          <a:xfrm>
            <a:off x="4495800" y="0"/>
            <a:ext cx="4419600" cy="1119188"/>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pic>
        <p:nvPicPr>
          <p:cNvPr id="1028" name="Picture 10" descr="fs"/>
          <p:cNvPicPr>
            <a:picLocks noChangeAspect="1" noChangeArrowheads="1"/>
          </p:cNvPicPr>
          <p:nvPr/>
        </p:nvPicPr>
        <p:blipFill>
          <a:blip r:embed="rId14"/>
          <a:srcRect/>
          <a:stretch>
            <a:fillRect/>
          </a:stretch>
        </p:blipFill>
        <p:spPr bwMode="auto">
          <a:xfrm>
            <a:off x="171450" y="0"/>
            <a:ext cx="4264025" cy="944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xStyles>
    <p:titleStyle>
      <a:lvl1pPr algn="ctr" rtl="0" eaLnBrk="1" fontAlgn="base" hangingPunct="1">
        <a:spcBef>
          <a:spcPct val="0"/>
        </a:spcBef>
        <a:spcAft>
          <a:spcPct val="0"/>
        </a:spcAft>
        <a:defRPr sz="4000" b="1">
          <a:solidFill>
            <a:schemeClr val="tx1"/>
          </a:solidFill>
          <a:latin typeface="+mj-lt"/>
          <a:ea typeface="ＭＳ Ｐゴシック" charset="-128"/>
          <a:cs typeface="+mj-cs"/>
        </a:defRPr>
      </a:lvl1pPr>
      <a:lvl2pPr algn="ctr" rtl="0" eaLnBrk="1" fontAlgn="base" hangingPunct="1">
        <a:spcBef>
          <a:spcPct val="0"/>
        </a:spcBef>
        <a:spcAft>
          <a:spcPct val="0"/>
        </a:spcAft>
        <a:defRPr sz="4000" b="1">
          <a:solidFill>
            <a:schemeClr val="tx1"/>
          </a:solidFill>
          <a:latin typeface="Arial" pitchFamily="-112" charset="0"/>
          <a:ea typeface="ＭＳ Ｐゴシック" charset="-128"/>
        </a:defRPr>
      </a:lvl2pPr>
      <a:lvl3pPr algn="ctr" rtl="0" eaLnBrk="1" fontAlgn="base" hangingPunct="1">
        <a:spcBef>
          <a:spcPct val="0"/>
        </a:spcBef>
        <a:spcAft>
          <a:spcPct val="0"/>
        </a:spcAft>
        <a:defRPr sz="4000" b="1">
          <a:solidFill>
            <a:schemeClr val="tx1"/>
          </a:solidFill>
          <a:latin typeface="Arial" pitchFamily="-112" charset="0"/>
          <a:ea typeface="ＭＳ Ｐゴシック" charset="-128"/>
        </a:defRPr>
      </a:lvl3pPr>
      <a:lvl4pPr algn="ctr" rtl="0" eaLnBrk="1" fontAlgn="base" hangingPunct="1">
        <a:spcBef>
          <a:spcPct val="0"/>
        </a:spcBef>
        <a:spcAft>
          <a:spcPct val="0"/>
        </a:spcAft>
        <a:defRPr sz="4000" b="1">
          <a:solidFill>
            <a:schemeClr val="tx1"/>
          </a:solidFill>
          <a:latin typeface="Arial" pitchFamily="-112" charset="0"/>
          <a:ea typeface="ＭＳ Ｐゴシック" charset="-128"/>
        </a:defRPr>
      </a:lvl4pPr>
      <a:lvl5pPr algn="ctr" rtl="0" eaLnBrk="1" fontAlgn="base" hangingPunct="1">
        <a:spcBef>
          <a:spcPct val="0"/>
        </a:spcBef>
        <a:spcAft>
          <a:spcPct val="0"/>
        </a:spcAft>
        <a:defRPr sz="4000" b="1">
          <a:solidFill>
            <a:schemeClr val="tx1"/>
          </a:solidFill>
          <a:latin typeface="Arial" pitchFamily="-112" charset="0"/>
          <a:ea typeface="ＭＳ Ｐゴシック" charset="-128"/>
        </a:defRPr>
      </a:lvl5pPr>
      <a:lvl6pPr marL="457200" algn="ctr" rtl="0" eaLnBrk="1" fontAlgn="base" hangingPunct="1">
        <a:spcBef>
          <a:spcPct val="0"/>
        </a:spcBef>
        <a:spcAft>
          <a:spcPct val="0"/>
        </a:spcAft>
        <a:defRPr sz="4000" b="1">
          <a:solidFill>
            <a:schemeClr val="tx1"/>
          </a:solidFill>
          <a:latin typeface="Arial" pitchFamily="-112" charset="0"/>
        </a:defRPr>
      </a:lvl6pPr>
      <a:lvl7pPr marL="914400" algn="ctr" rtl="0" eaLnBrk="1" fontAlgn="base" hangingPunct="1">
        <a:spcBef>
          <a:spcPct val="0"/>
        </a:spcBef>
        <a:spcAft>
          <a:spcPct val="0"/>
        </a:spcAft>
        <a:defRPr sz="4000" b="1">
          <a:solidFill>
            <a:schemeClr val="tx1"/>
          </a:solidFill>
          <a:latin typeface="Arial" pitchFamily="-112" charset="0"/>
        </a:defRPr>
      </a:lvl7pPr>
      <a:lvl8pPr marL="1371600" algn="ctr" rtl="0" eaLnBrk="1" fontAlgn="base" hangingPunct="1">
        <a:spcBef>
          <a:spcPct val="0"/>
        </a:spcBef>
        <a:spcAft>
          <a:spcPct val="0"/>
        </a:spcAft>
        <a:defRPr sz="4000" b="1">
          <a:solidFill>
            <a:schemeClr val="tx1"/>
          </a:solidFill>
          <a:latin typeface="Arial" pitchFamily="-112" charset="0"/>
        </a:defRPr>
      </a:lvl8pPr>
      <a:lvl9pPr marL="1828800" algn="ctr" rtl="0" eaLnBrk="1" fontAlgn="base" hangingPunct="1">
        <a:spcBef>
          <a:spcPct val="0"/>
        </a:spcBef>
        <a:spcAft>
          <a:spcPct val="0"/>
        </a:spcAft>
        <a:defRPr sz="4000" b="1">
          <a:solidFill>
            <a:schemeClr val="tx1"/>
          </a:solidFill>
          <a:latin typeface="Arial" pitchFamily="-112" charset="0"/>
        </a:defRPr>
      </a:lvl9pPr>
    </p:titleStyle>
    <p:bodyStyle>
      <a:lvl1pPr marL="342900" indent="-342900" algn="l" rtl="0" eaLnBrk="1" fontAlgn="base" hangingPunct="1">
        <a:spcBef>
          <a:spcPct val="20000"/>
        </a:spcBef>
        <a:spcAft>
          <a:spcPct val="0"/>
        </a:spcAft>
        <a:buClr>
          <a:schemeClr val="accent1"/>
        </a:buClr>
        <a:buSzPct val="75000"/>
        <a:buFont typeface="Wingdings" pitchFamily="2" charset="2"/>
        <a:buChar char="§"/>
        <a:defRPr sz="3200">
          <a:solidFill>
            <a:schemeClr val="tx1"/>
          </a:solidFill>
          <a:latin typeface="+mn-lt"/>
          <a:ea typeface="ＭＳ Ｐゴシック" charset="-128"/>
          <a:cs typeface="+mn-cs"/>
        </a:defRPr>
      </a:lvl1pPr>
      <a:lvl2pPr marL="742950" indent="-285750" algn="l" rtl="0" eaLnBrk="1" fontAlgn="base" hangingPunct="1">
        <a:spcBef>
          <a:spcPct val="20000"/>
        </a:spcBef>
        <a:spcAft>
          <a:spcPct val="0"/>
        </a:spcAft>
        <a:buClr>
          <a:schemeClr val="accent2"/>
        </a:buClr>
        <a:buSzPct val="100000"/>
        <a:buChar char="»"/>
        <a:defRPr sz="2800">
          <a:solidFill>
            <a:schemeClr val="tx1"/>
          </a:solidFill>
          <a:latin typeface="+mn-lt"/>
          <a:ea typeface="ＭＳ Ｐゴシック" pitchFamily="-112" charset="-128"/>
        </a:defRPr>
      </a:lvl2pPr>
      <a:lvl3pPr marL="1143000" indent="-228600" algn="l" rtl="0" eaLnBrk="1" fontAlgn="base" hangingPunct="1">
        <a:spcBef>
          <a:spcPct val="20000"/>
        </a:spcBef>
        <a:spcAft>
          <a:spcPct val="0"/>
        </a:spcAft>
        <a:buClr>
          <a:schemeClr val="tx1"/>
        </a:buClr>
        <a:buSzPct val="100000"/>
        <a:buChar char="–"/>
        <a:defRPr sz="2400">
          <a:solidFill>
            <a:schemeClr val="tx1"/>
          </a:solidFill>
          <a:latin typeface="+mn-lt"/>
          <a:ea typeface="ＭＳ Ｐゴシック" pitchFamily="-112" charset="-128"/>
        </a:defRPr>
      </a:lvl3pPr>
      <a:lvl4pPr marL="1600200" indent="-228600" algn="l" rtl="0" eaLnBrk="1" fontAlgn="base" hangingPunct="1">
        <a:spcBef>
          <a:spcPct val="20000"/>
        </a:spcBef>
        <a:spcAft>
          <a:spcPct val="0"/>
        </a:spcAft>
        <a:buClr>
          <a:schemeClr val="accent1"/>
        </a:buClr>
        <a:buSzPct val="65000"/>
        <a:buFont typeface="Wingdings" pitchFamily="2" charset="2"/>
        <a:buChar char="§"/>
        <a:defRPr sz="2000">
          <a:solidFill>
            <a:schemeClr val="tx1"/>
          </a:solidFill>
          <a:latin typeface="+mn-lt"/>
          <a:ea typeface="ＭＳ Ｐゴシック" pitchFamily="-112" charset="-128"/>
        </a:defRPr>
      </a:lvl4pPr>
      <a:lvl5pPr marL="20574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Postponed motion  from Student Affairs Committee:</a:t>
            </a:r>
          </a:p>
          <a:p>
            <a:pPr marL="0" indent="0">
              <a:buNone/>
            </a:pPr>
            <a:r>
              <a:rPr lang="en-US" dirty="0"/>
              <a:t>“1. The period from 5:00 – 6:00 PM daily be reserved for common exams.</a:t>
            </a:r>
          </a:p>
          <a:p>
            <a:pPr marL="0" indent="0">
              <a:buNone/>
            </a:pPr>
            <a:r>
              <a:rPr lang="en-US" dirty="0"/>
              <a:t>2. If a class or other required academic activity is scheduled during common exam time, the instructor of the class that conflicts with the common exam will provide accommodations for the students taking the common exam.”</a:t>
            </a:r>
          </a:p>
          <a:p>
            <a:endParaRPr lang="en-US" dirty="0"/>
          </a:p>
        </p:txBody>
      </p:sp>
      <p:sp>
        <p:nvSpPr>
          <p:cNvPr id="2051" name="Rectangle 5"/>
          <p:cNvSpPr>
            <a:spLocks noChangeArrowheads="1"/>
          </p:cNvSpPr>
          <p:nvPr/>
        </p:nvSpPr>
        <p:spPr bwMode="auto">
          <a:xfrm>
            <a:off x="609600" y="2971800"/>
            <a:ext cx="8077200" cy="1219200"/>
          </a:xfrm>
          <a:prstGeom prst="rect">
            <a:avLst/>
          </a:prstGeom>
          <a:noFill/>
          <a:ln w="12700">
            <a:noFill/>
            <a:miter lim="800000"/>
            <a:headEnd/>
            <a:tailEnd/>
          </a:ln>
        </p:spPr>
        <p:txBody>
          <a:bodyPr lIns="90488" tIns="44450" rIns="90488" bIns="44450" anchor="b"/>
          <a:lstStyle/>
          <a:p>
            <a:endParaRPr lang="en-US" sz="1400">
              <a:solidFill>
                <a:srgbClr val="000000"/>
              </a:solidFill>
            </a:endParaRPr>
          </a:p>
        </p:txBody>
      </p:sp>
      <p:sp>
        <p:nvSpPr>
          <p:cNvPr id="4" name="Title 1"/>
          <p:cNvSpPr txBox="1">
            <a:spLocks/>
          </p:cNvSpPr>
          <p:nvPr/>
        </p:nvSpPr>
        <p:spPr>
          <a:xfrm>
            <a:off x="4572000" y="304800"/>
            <a:ext cx="4419600" cy="677863"/>
          </a:xfrm>
          <a:prstGeom prst="rect">
            <a:avLst/>
          </a:prstGeom>
        </p:spPr>
        <p:txBody>
          <a:bodyPr/>
          <a:lstStyle/>
          <a:p>
            <a:pPr algn="ctr">
              <a:lnSpc>
                <a:spcPct val="70000"/>
              </a:lnSpc>
              <a:defRPr/>
            </a:pPr>
            <a:r>
              <a:rPr lang="en-US" sz="2400" b="1" kern="0" dirty="0" smtClean="0">
                <a:solidFill>
                  <a:srgbClr val="008000"/>
                </a:solidFill>
                <a:latin typeface="Times New Roman"/>
              </a:rPr>
              <a:t>Old Business</a:t>
            </a:r>
          </a:p>
        </p:txBody>
      </p:sp>
      <p:sp>
        <p:nvSpPr>
          <p:cNvPr id="5" name="Title 1"/>
          <p:cNvSpPr txBox="1">
            <a:spLocks/>
          </p:cNvSpPr>
          <p:nvPr/>
        </p:nvSpPr>
        <p:spPr>
          <a:xfrm>
            <a:off x="4495800" y="381000"/>
            <a:ext cx="4419600" cy="677863"/>
          </a:xfrm>
          <a:prstGeom prst="rect">
            <a:avLst/>
          </a:prstGeom>
        </p:spPr>
        <p:txBody>
          <a:bodyPr/>
          <a:lstStyle/>
          <a:p>
            <a:pPr algn="ctr">
              <a:lnSpc>
                <a:spcPct val="70000"/>
              </a:lnSpc>
              <a:defRPr/>
            </a:pPr>
            <a:endParaRPr lang="en-US" sz="2400" b="1" kern="0" dirty="0" smtClean="0">
              <a:solidFill>
                <a:srgbClr val="008000"/>
              </a:solidFill>
              <a:latin typeface="Times New Roma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400" dirty="0">
                <a:latin typeface="Arial Narrow" panose="020B0606020202030204" pitchFamily="34" charset="0"/>
              </a:rPr>
              <a:t>1. The period from 5:00 – 6:00 PM daily be reserved for common exams.</a:t>
            </a:r>
            <a:br>
              <a:rPr lang="en-US" sz="2400" dirty="0">
                <a:latin typeface="Arial Narrow" panose="020B0606020202030204" pitchFamily="34" charset="0"/>
              </a:rPr>
            </a:br>
            <a:r>
              <a:rPr lang="en-US" sz="2400" dirty="0">
                <a:latin typeface="Arial Narrow" panose="020B0606020202030204" pitchFamily="34" charset="0"/>
              </a:rPr>
              <a:t>2. If a class or other required academic activity is scheduled during common exam time, the instructor of the class that conflicts with the common exam will provide accommodations for the students taking the common exam</a:t>
            </a:r>
            <a:r>
              <a:rPr lang="en-US" sz="2400" dirty="0" smtClean="0">
                <a:latin typeface="Arial Narrow" panose="020B0606020202030204" pitchFamily="34" charset="0"/>
              </a:rPr>
              <a:t>.</a:t>
            </a:r>
            <a:endParaRPr lang="en-US" sz="2400" dirty="0">
              <a:latin typeface="Arial Narrow" panose="020B0606020202030204" pitchFamily="34" charset="0"/>
            </a:endParaRPr>
          </a:p>
        </p:txBody>
      </p:sp>
      <p:sp>
        <p:nvSpPr>
          <p:cNvPr id="5" name="Content Placeholder 2"/>
          <p:cNvSpPr txBox="1">
            <a:spLocks/>
          </p:cNvSpPr>
          <p:nvPr/>
        </p:nvSpPr>
        <p:spPr bwMode="auto">
          <a:xfrm>
            <a:off x="240323" y="3048000"/>
            <a:ext cx="6248400" cy="4495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75000"/>
              <a:buFont typeface="Wingdings" pitchFamily="2" charset="2"/>
              <a:buChar char="§"/>
              <a:defRPr sz="3200">
                <a:solidFill>
                  <a:schemeClr val="tx1"/>
                </a:solidFill>
                <a:latin typeface="+mn-lt"/>
                <a:ea typeface="ＭＳ Ｐゴシック" charset="-128"/>
                <a:cs typeface="+mn-cs"/>
              </a:defRPr>
            </a:lvl1pPr>
            <a:lvl2pPr marL="742950" indent="-285750" algn="l" rtl="0" eaLnBrk="1" fontAlgn="base" hangingPunct="1">
              <a:spcBef>
                <a:spcPct val="20000"/>
              </a:spcBef>
              <a:spcAft>
                <a:spcPct val="0"/>
              </a:spcAft>
              <a:buClr>
                <a:schemeClr val="accent2"/>
              </a:buClr>
              <a:buSzPct val="100000"/>
              <a:buChar char="»"/>
              <a:defRPr sz="2800">
                <a:solidFill>
                  <a:schemeClr val="tx1"/>
                </a:solidFill>
                <a:latin typeface="+mn-lt"/>
                <a:ea typeface="ＭＳ Ｐゴシック" pitchFamily="-112" charset="-128"/>
              </a:defRPr>
            </a:lvl2pPr>
            <a:lvl3pPr marL="1143000" indent="-228600" algn="l" rtl="0" eaLnBrk="1" fontAlgn="base" hangingPunct="1">
              <a:spcBef>
                <a:spcPct val="20000"/>
              </a:spcBef>
              <a:spcAft>
                <a:spcPct val="0"/>
              </a:spcAft>
              <a:buClr>
                <a:schemeClr val="tx1"/>
              </a:buClr>
              <a:buSzPct val="100000"/>
              <a:buChar char="–"/>
              <a:defRPr sz="2400">
                <a:solidFill>
                  <a:schemeClr val="tx1"/>
                </a:solidFill>
                <a:latin typeface="+mn-lt"/>
                <a:ea typeface="ＭＳ Ｐゴシック" pitchFamily="-112" charset="-128"/>
              </a:defRPr>
            </a:lvl3pPr>
            <a:lvl4pPr marL="1600200" indent="-228600" algn="l" rtl="0" eaLnBrk="1" fontAlgn="base" hangingPunct="1">
              <a:spcBef>
                <a:spcPct val="20000"/>
              </a:spcBef>
              <a:spcAft>
                <a:spcPct val="0"/>
              </a:spcAft>
              <a:buClr>
                <a:schemeClr val="accent1"/>
              </a:buClr>
              <a:buSzPct val="65000"/>
              <a:buFont typeface="Wingdings" pitchFamily="2" charset="2"/>
              <a:buChar char="§"/>
              <a:defRPr sz="2000">
                <a:solidFill>
                  <a:schemeClr val="tx1"/>
                </a:solidFill>
                <a:latin typeface="+mn-lt"/>
                <a:ea typeface="ＭＳ Ｐゴシック" pitchFamily="-112" charset="-128"/>
              </a:defRPr>
            </a:lvl4pPr>
            <a:lvl5pPr marL="20574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9pPr>
          </a:lstStyle>
          <a:p>
            <a:r>
              <a:rPr lang="en-US" kern="0" dirty="0" smtClean="0"/>
              <a:t>Common exams = listed in schedule of classes</a:t>
            </a:r>
          </a:p>
          <a:p>
            <a:r>
              <a:rPr lang="en-US" kern="0" dirty="0" smtClean="0"/>
              <a:t>Classes may be scheduled 5-6 pm</a:t>
            </a:r>
          </a:p>
          <a:p>
            <a:r>
              <a:rPr lang="en-US" kern="0" dirty="0" smtClean="0"/>
              <a:t>Accommodation not specified</a:t>
            </a:r>
          </a:p>
          <a:p>
            <a:endParaRPr lang="en-US" kern="0" dirty="0"/>
          </a:p>
        </p:txBody>
      </p:sp>
      <p:pic>
        <p:nvPicPr>
          <p:cNvPr id="6"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841023" y="2971800"/>
            <a:ext cx="3314700" cy="282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Freeform 6"/>
          <p:cNvSpPr/>
          <p:nvPr/>
        </p:nvSpPr>
        <p:spPr>
          <a:xfrm>
            <a:off x="6332513" y="4875685"/>
            <a:ext cx="2651760" cy="925040"/>
          </a:xfrm>
          <a:custGeom>
            <a:avLst/>
            <a:gdLst>
              <a:gd name="connsiteX0" fmla="*/ 0 w 2743200"/>
              <a:gd name="connsiteY0" fmla="*/ 1074420 h 1074420"/>
              <a:gd name="connsiteX1" fmla="*/ 2263140 w 2743200"/>
              <a:gd name="connsiteY1" fmla="*/ 1074420 h 1074420"/>
              <a:gd name="connsiteX2" fmla="*/ 2434590 w 2743200"/>
              <a:gd name="connsiteY2" fmla="*/ 308610 h 1074420"/>
              <a:gd name="connsiteX3" fmla="*/ 2743200 w 2743200"/>
              <a:gd name="connsiteY3" fmla="*/ 217170 h 1074420"/>
              <a:gd name="connsiteX4" fmla="*/ 2743200 w 2743200"/>
              <a:gd name="connsiteY4" fmla="*/ 11430 h 1074420"/>
              <a:gd name="connsiteX5" fmla="*/ 2183130 w 2743200"/>
              <a:gd name="connsiteY5" fmla="*/ 0 h 1074420"/>
              <a:gd name="connsiteX6" fmla="*/ 2171700 w 2743200"/>
              <a:gd name="connsiteY6" fmla="*/ 194310 h 1074420"/>
              <a:gd name="connsiteX7" fmla="*/ 34290 w 2743200"/>
              <a:gd name="connsiteY7" fmla="*/ 182880 h 1074420"/>
              <a:gd name="connsiteX8" fmla="*/ 0 w 2743200"/>
              <a:gd name="connsiteY8" fmla="*/ 1074420 h 1074420"/>
              <a:gd name="connsiteX0" fmla="*/ 0 w 2743200"/>
              <a:gd name="connsiteY0" fmla="*/ 1074420 h 1074420"/>
              <a:gd name="connsiteX1" fmla="*/ 2263140 w 2743200"/>
              <a:gd name="connsiteY1" fmla="*/ 1074420 h 1074420"/>
              <a:gd name="connsiteX2" fmla="*/ 2628900 w 2743200"/>
              <a:gd name="connsiteY2" fmla="*/ 891346 h 1074420"/>
              <a:gd name="connsiteX3" fmla="*/ 2743200 w 2743200"/>
              <a:gd name="connsiteY3" fmla="*/ 217170 h 1074420"/>
              <a:gd name="connsiteX4" fmla="*/ 2743200 w 2743200"/>
              <a:gd name="connsiteY4" fmla="*/ 11430 h 1074420"/>
              <a:gd name="connsiteX5" fmla="*/ 2183130 w 2743200"/>
              <a:gd name="connsiteY5" fmla="*/ 0 h 1074420"/>
              <a:gd name="connsiteX6" fmla="*/ 2171700 w 2743200"/>
              <a:gd name="connsiteY6" fmla="*/ 194310 h 1074420"/>
              <a:gd name="connsiteX7" fmla="*/ 34290 w 2743200"/>
              <a:gd name="connsiteY7" fmla="*/ 182880 h 1074420"/>
              <a:gd name="connsiteX8" fmla="*/ 0 w 2743200"/>
              <a:gd name="connsiteY8" fmla="*/ 1074420 h 1074420"/>
              <a:gd name="connsiteX0" fmla="*/ 0 w 2743200"/>
              <a:gd name="connsiteY0" fmla="*/ 1074420 h 1074420"/>
              <a:gd name="connsiteX1" fmla="*/ 2263140 w 2743200"/>
              <a:gd name="connsiteY1" fmla="*/ 1074420 h 1074420"/>
              <a:gd name="connsiteX2" fmla="*/ 2628900 w 2743200"/>
              <a:gd name="connsiteY2" fmla="*/ 891346 h 1074420"/>
              <a:gd name="connsiteX3" fmla="*/ 2651760 w 2743200"/>
              <a:gd name="connsiteY3" fmla="*/ 530391 h 1074420"/>
              <a:gd name="connsiteX4" fmla="*/ 2743200 w 2743200"/>
              <a:gd name="connsiteY4" fmla="*/ 11430 h 1074420"/>
              <a:gd name="connsiteX5" fmla="*/ 2183130 w 2743200"/>
              <a:gd name="connsiteY5" fmla="*/ 0 h 1074420"/>
              <a:gd name="connsiteX6" fmla="*/ 2171700 w 2743200"/>
              <a:gd name="connsiteY6" fmla="*/ 194310 h 1074420"/>
              <a:gd name="connsiteX7" fmla="*/ 34290 w 2743200"/>
              <a:gd name="connsiteY7" fmla="*/ 182880 h 1074420"/>
              <a:gd name="connsiteX8" fmla="*/ 0 w 2743200"/>
              <a:gd name="connsiteY8" fmla="*/ 1074420 h 1074420"/>
              <a:gd name="connsiteX0" fmla="*/ 0 w 2743200"/>
              <a:gd name="connsiteY0" fmla="*/ 1074420 h 1074420"/>
              <a:gd name="connsiteX1" fmla="*/ 2263140 w 2743200"/>
              <a:gd name="connsiteY1" fmla="*/ 1074420 h 1074420"/>
              <a:gd name="connsiteX2" fmla="*/ 2628900 w 2743200"/>
              <a:gd name="connsiteY2" fmla="*/ 891346 h 1074420"/>
              <a:gd name="connsiteX3" fmla="*/ 2651760 w 2743200"/>
              <a:gd name="connsiteY3" fmla="*/ 530391 h 1074420"/>
              <a:gd name="connsiteX4" fmla="*/ 2743200 w 2743200"/>
              <a:gd name="connsiteY4" fmla="*/ 11430 h 1074420"/>
              <a:gd name="connsiteX5" fmla="*/ 2183130 w 2743200"/>
              <a:gd name="connsiteY5" fmla="*/ 0 h 1074420"/>
              <a:gd name="connsiteX6" fmla="*/ 2171700 w 2743200"/>
              <a:gd name="connsiteY6" fmla="*/ 194310 h 1074420"/>
              <a:gd name="connsiteX7" fmla="*/ 45720 w 2743200"/>
              <a:gd name="connsiteY7" fmla="*/ 685490 h 1074420"/>
              <a:gd name="connsiteX8" fmla="*/ 0 w 2743200"/>
              <a:gd name="connsiteY8" fmla="*/ 1074420 h 1074420"/>
              <a:gd name="connsiteX0" fmla="*/ 0 w 2743200"/>
              <a:gd name="connsiteY0" fmla="*/ 1074420 h 1074420"/>
              <a:gd name="connsiteX1" fmla="*/ 2263140 w 2743200"/>
              <a:gd name="connsiteY1" fmla="*/ 1074420 h 1074420"/>
              <a:gd name="connsiteX2" fmla="*/ 2628900 w 2743200"/>
              <a:gd name="connsiteY2" fmla="*/ 891346 h 1074420"/>
              <a:gd name="connsiteX3" fmla="*/ 2651760 w 2743200"/>
              <a:gd name="connsiteY3" fmla="*/ 530391 h 1074420"/>
              <a:gd name="connsiteX4" fmla="*/ 2743200 w 2743200"/>
              <a:gd name="connsiteY4" fmla="*/ 11430 h 1074420"/>
              <a:gd name="connsiteX5" fmla="*/ 2183130 w 2743200"/>
              <a:gd name="connsiteY5" fmla="*/ 0 h 1074420"/>
              <a:gd name="connsiteX6" fmla="*/ 2171700 w 2743200"/>
              <a:gd name="connsiteY6" fmla="*/ 194310 h 1074420"/>
              <a:gd name="connsiteX7" fmla="*/ 45720 w 2743200"/>
              <a:gd name="connsiteY7" fmla="*/ 685490 h 1074420"/>
              <a:gd name="connsiteX8" fmla="*/ 0 w 2743200"/>
              <a:gd name="connsiteY8" fmla="*/ 1074420 h 1074420"/>
              <a:gd name="connsiteX0" fmla="*/ 0 w 2743200"/>
              <a:gd name="connsiteY0" fmla="*/ 1074420 h 1074420"/>
              <a:gd name="connsiteX1" fmla="*/ 2263140 w 2743200"/>
              <a:gd name="connsiteY1" fmla="*/ 1074420 h 1074420"/>
              <a:gd name="connsiteX2" fmla="*/ 2628900 w 2743200"/>
              <a:gd name="connsiteY2" fmla="*/ 891346 h 1074420"/>
              <a:gd name="connsiteX3" fmla="*/ 2651760 w 2743200"/>
              <a:gd name="connsiteY3" fmla="*/ 530391 h 1074420"/>
              <a:gd name="connsiteX4" fmla="*/ 2743200 w 2743200"/>
              <a:gd name="connsiteY4" fmla="*/ 11430 h 1074420"/>
              <a:gd name="connsiteX5" fmla="*/ 2183130 w 2743200"/>
              <a:gd name="connsiteY5" fmla="*/ 0 h 1074420"/>
              <a:gd name="connsiteX6" fmla="*/ 605790 w 2743200"/>
              <a:gd name="connsiteY6" fmla="*/ 500246 h 1074420"/>
              <a:gd name="connsiteX7" fmla="*/ 45720 w 2743200"/>
              <a:gd name="connsiteY7" fmla="*/ 685490 h 1074420"/>
              <a:gd name="connsiteX8" fmla="*/ 0 w 2743200"/>
              <a:gd name="connsiteY8" fmla="*/ 1074420 h 1074420"/>
              <a:gd name="connsiteX0" fmla="*/ 0 w 2743200"/>
              <a:gd name="connsiteY0" fmla="*/ 1074420 h 1074420"/>
              <a:gd name="connsiteX1" fmla="*/ 2263140 w 2743200"/>
              <a:gd name="connsiteY1" fmla="*/ 1074420 h 1074420"/>
              <a:gd name="connsiteX2" fmla="*/ 2628900 w 2743200"/>
              <a:gd name="connsiteY2" fmla="*/ 891346 h 1074420"/>
              <a:gd name="connsiteX3" fmla="*/ 2651760 w 2743200"/>
              <a:gd name="connsiteY3" fmla="*/ 530391 h 1074420"/>
              <a:gd name="connsiteX4" fmla="*/ 2743200 w 2743200"/>
              <a:gd name="connsiteY4" fmla="*/ 11430 h 1074420"/>
              <a:gd name="connsiteX5" fmla="*/ 2183130 w 2743200"/>
              <a:gd name="connsiteY5" fmla="*/ 0 h 1074420"/>
              <a:gd name="connsiteX6" fmla="*/ 502920 w 2743200"/>
              <a:gd name="connsiteY6" fmla="*/ 638646 h 1074420"/>
              <a:gd name="connsiteX7" fmla="*/ 45720 w 2743200"/>
              <a:gd name="connsiteY7" fmla="*/ 685490 h 1074420"/>
              <a:gd name="connsiteX8" fmla="*/ 0 w 2743200"/>
              <a:gd name="connsiteY8" fmla="*/ 1074420 h 1074420"/>
              <a:gd name="connsiteX0" fmla="*/ 0 w 2743200"/>
              <a:gd name="connsiteY0" fmla="*/ 1062990 h 1062990"/>
              <a:gd name="connsiteX1" fmla="*/ 2263140 w 2743200"/>
              <a:gd name="connsiteY1" fmla="*/ 1062990 h 1062990"/>
              <a:gd name="connsiteX2" fmla="*/ 2628900 w 2743200"/>
              <a:gd name="connsiteY2" fmla="*/ 879916 h 1062990"/>
              <a:gd name="connsiteX3" fmla="*/ 2651760 w 2743200"/>
              <a:gd name="connsiteY3" fmla="*/ 518961 h 1062990"/>
              <a:gd name="connsiteX4" fmla="*/ 2743200 w 2743200"/>
              <a:gd name="connsiteY4" fmla="*/ 0 h 1062990"/>
              <a:gd name="connsiteX5" fmla="*/ 560070 w 2743200"/>
              <a:gd name="connsiteY5" fmla="*/ 483896 h 1062990"/>
              <a:gd name="connsiteX6" fmla="*/ 502920 w 2743200"/>
              <a:gd name="connsiteY6" fmla="*/ 627216 h 1062990"/>
              <a:gd name="connsiteX7" fmla="*/ 45720 w 2743200"/>
              <a:gd name="connsiteY7" fmla="*/ 674060 h 1062990"/>
              <a:gd name="connsiteX8" fmla="*/ 0 w 2743200"/>
              <a:gd name="connsiteY8" fmla="*/ 1062990 h 1062990"/>
              <a:gd name="connsiteX0" fmla="*/ 0 w 2651760"/>
              <a:gd name="connsiteY0" fmla="*/ 589517 h 589517"/>
              <a:gd name="connsiteX1" fmla="*/ 2263140 w 2651760"/>
              <a:gd name="connsiteY1" fmla="*/ 589517 h 589517"/>
              <a:gd name="connsiteX2" fmla="*/ 2628900 w 2651760"/>
              <a:gd name="connsiteY2" fmla="*/ 406443 h 589517"/>
              <a:gd name="connsiteX3" fmla="*/ 2651760 w 2651760"/>
              <a:gd name="connsiteY3" fmla="*/ 45488 h 589517"/>
              <a:gd name="connsiteX4" fmla="*/ 2297430 w 2651760"/>
              <a:gd name="connsiteY4" fmla="*/ 0 h 589517"/>
              <a:gd name="connsiteX5" fmla="*/ 560070 w 2651760"/>
              <a:gd name="connsiteY5" fmla="*/ 10423 h 589517"/>
              <a:gd name="connsiteX6" fmla="*/ 502920 w 2651760"/>
              <a:gd name="connsiteY6" fmla="*/ 153743 h 589517"/>
              <a:gd name="connsiteX7" fmla="*/ 45720 w 2651760"/>
              <a:gd name="connsiteY7" fmla="*/ 200587 h 589517"/>
              <a:gd name="connsiteX8" fmla="*/ 0 w 2651760"/>
              <a:gd name="connsiteY8" fmla="*/ 589517 h 589517"/>
              <a:gd name="connsiteX0" fmla="*/ 0 w 2651760"/>
              <a:gd name="connsiteY0" fmla="*/ 589517 h 589517"/>
              <a:gd name="connsiteX1" fmla="*/ 2263140 w 2651760"/>
              <a:gd name="connsiteY1" fmla="*/ 589517 h 589517"/>
              <a:gd name="connsiteX2" fmla="*/ 2628900 w 2651760"/>
              <a:gd name="connsiteY2" fmla="*/ 406443 h 589517"/>
              <a:gd name="connsiteX3" fmla="*/ 2651760 w 2651760"/>
              <a:gd name="connsiteY3" fmla="*/ 45488 h 589517"/>
              <a:gd name="connsiteX4" fmla="*/ 2297430 w 2651760"/>
              <a:gd name="connsiteY4" fmla="*/ 0 h 589517"/>
              <a:gd name="connsiteX5" fmla="*/ 560070 w 2651760"/>
              <a:gd name="connsiteY5" fmla="*/ 10423 h 589517"/>
              <a:gd name="connsiteX6" fmla="*/ 502920 w 2651760"/>
              <a:gd name="connsiteY6" fmla="*/ 153743 h 589517"/>
              <a:gd name="connsiteX7" fmla="*/ 45720 w 2651760"/>
              <a:gd name="connsiteY7" fmla="*/ 200587 h 589517"/>
              <a:gd name="connsiteX8" fmla="*/ 0 w 2651760"/>
              <a:gd name="connsiteY8" fmla="*/ 589517 h 589517"/>
              <a:gd name="connsiteX0" fmla="*/ 0 w 2651760"/>
              <a:gd name="connsiteY0" fmla="*/ 589517 h 589517"/>
              <a:gd name="connsiteX1" fmla="*/ 2263140 w 2651760"/>
              <a:gd name="connsiteY1" fmla="*/ 589517 h 589517"/>
              <a:gd name="connsiteX2" fmla="*/ 2628900 w 2651760"/>
              <a:gd name="connsiteY2" fmla="*/ 406443 h 589517"/>
              <a:gd name="connsiteX3" fmla="*/ 2651760 w 2651760"/>
              <a:gd name="connsiteY3" fmla="*/ 45488 h 589517"/>
              <a:gd name="connsiteX4" fmla="*/ 2297430 w 2651760"/>
              <a:gd name="connsiteY4" fmla="*/ 0 h 589517"/>
              <a:gd name="connsiteX5" fmla="*/ 560070 w 2651760"/>
              <a:gd name="connsiteY5" fmla="*/ 10423 h 589517"/>
              <a:gd name="connsiteX6" fmla="*/ 502920 w 2651760"/>
              <a:gd name="connsiteY6" fmla="*/ 153743 h 589517"/>
              <a:gd name="connsiteX7" fmla="*/ 45720 w 2651760"/>
              <a:gd name="connsiteY7" fmla="*/ 200587 h 589517"/>
              <a:gd name="connsiteX8" fmla="*/ 0 w 2651760"/>
              <a:gd name="connsiteY8" fmla="*/ 589517 h 589517"/>
              <a:gd name="connsiteX0" fmla="*/ 0 w 2651760"/>
              <a:gd name="connsiteY0" fmla="*/ 589517 h 589517"/>
              <a:gd name="connsiteX1" fmla="*/ 2263140 w 2651760"/>
              <a:gd name="connsiteY1" fmla="*/ 589517 h 589517"/>
              <a:gd name="connsiteX2" fmla="*/ 2628900 w 2651760"/>
              <a:gd name="connsiteY2" fmla="*/ 406443 h 589517"/>
              <a:gd name="connsiteX3" fmla="*/ 2651760 w 2651760"/>
              <a:gd name="connsiteY3" fmla="*/ 45488 h 589517"/>
              <a:gd name="connsiteX4" fmla="*/ 2297430 w 2651760"/>
              <a:gd name="connsiteY4" fmla="*/ 0 h 589517"/>
              <a:gd name="connsiteX5" fmla="*/ 560070 w 2651760"/>
              <a:gd name="connsiteY5" fmla="*/ 10423 h 589517"/>
              <a:gd name="connsiteX6" fmla="*/ 502920 w 2651760"/>
              <a:gd name="connsiteY6" fmla="*/ 153743 h 589517"/>
              <a:gd name="connsiteX7" fmla="*/ 45720 w 2651760"/>
              <a:gd name="connsiteY7" fmla="*/ 200587 h 589517"/>
              <a:gd name="connsiteX8" fmla="*/ 0 w 2651760"/>
              <a:gd name="connsiteY8" fmla="*/ 589517 h 589517"/>
              <a:gd name="connsiteX0" fmla="*/ 0 w 2651760"/>
              <a:gd name="connsiteY0" fmla="*/ 589517 h 589517"/>
              <a:gd name="connsiteX1" fmla="*/ 2263140 w 2651760"/>
              <a:gd name="connsiteY1" fmla="*/ 589517 h 589517"/>
              <a:gd name="connsiteX2" fmla="*/ 2628900 w 2651760"/>
              <a:gd name="connsiteY2" fmla="*/ 406443 h 589517"/>
              <a:gd name="connsiteX3" fmla="*/ 2651760 w 2651760"/>
              <a:gd name="connsiteY3" fmla="*/ 45488 h 589517"/>
              <a:gd name="connsiteX4" fmla="*/ 2297430 w 2651760"/>
              <a:gd name="connsiteY4" fmla="*/ 0 h 589517"/>
              <a:gd name="connsiteX5" fmla="*/ 560070 w 2651760"/>
              <a:gd name="connsiteY5" fmla="*/ 10423 h 589517"/>
              <a:gd name="connsiteX6" fmla="*/ 502920 w 2651760"/>
              <a:gd name="connsiteY6" fmla="*/ 153743 h 589517"/>
              <a:gd name="connsiteX7" fmla="*/ 45720 w 2651760"/>
              <a:gd name="connsiteY7" fmla="*/ 200587 h 589517"/>
              <a:gd name="connsiteX8" fmla="*/ 0 w 2651760"/>
              <a:gd name="connsiteY8" fmla="*/ 589517 h 589517"/>
              <a:gd name="connsiteX0" fmla="*/ 0 w 2651760"/>
              <a:gd name="connsiteY0" fmla="*/ 589517 h 589517"/>
              <a:gd name="connsiteX1" fmla="*/ 2263140 w 2651760"/>
              <a:gd name="connsiteY1" fmla="*/ 589517 h 589517"/>
              <a:gd name="connsiteX2" fmla="*/ 2628900 w 2651760"/>
              <a:gd name="connsiteY2" fmla="*/ 406443 h 589517"/>
              <a:gd name="connsiteX3" fmla="*/ 2651760 w 2651760"/>
              <a:gd name="connsiteY3" fmla="*/ 45488 h 589517"/>
              <a:gd name="connsiteX4" fmla="*/ 2297430 w 2651760"/>
              <a:gd name="connsiteY4" fmla="*/ 0 h 589517"/>
              <a:gd name="connsiteX5" fmla="*/ 560070 w 2651760"/>
              <a:gd name="connsiteY5" fmla="*/ 10423 h 589517"/>
              <a:gd name="connsiteX6" fmla="*/ 502920 w 2651760"/>
              <a:gd name="connsiteY6" fmla="*/ 153743 h 589517"/>
              <a:gd name="connsiteX7" fmla="*/ 45720 w 2651760"/>
              <a:gd name="connsiteY7" fmla="*/ 200587 h 589517"/>
              <a:gd name="connsiteX8" fmla="*/ 0 w 2651760"/>
              <a:gd name="connsiteY8" fmla="*/ 589517 h 589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51760" h="589517">
                <a:moveTo>
                  <a:pt x="0" y="589517"/>
                </a:moveTo>
                <a:lnTo>
                  <a:pt x="2263140" y="589517"/>
                </a:lnTo>
                <a:lnTo>
                  <a:pt x="2628900" y="406443"/>
                </a:lnTo>
                <a:lnTo>
                  <a:pt x="2651760" y="45488"/>
                </a:lnTo>
                <a:lnTo>
                  <a:pt x="2297430" y="0"/>
                </a:lnTo>
                <a:lnTo>
                  <a:pt x="560070" y="10423"/>
                </a:lnTo>
                <a:lnTo>
                  <a:pt x="502920" y="153743"/>
                </a:lnTo>
                <a:lnTo>
                  <a:pt x="45720" y="200587"/>
                </a:lnTo>
                <a:lnTo>
                  <a:pt x="0" y="589517"/>
                </a:ln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3188009"/>
      </p:ext>
    </p:extLst>
  </p:cSld>
  <p:clrMapOvr>
    <a:masterClrMapping/>
  </p:clrMapOvr>
</p:sld>
</file>

<file path=ppt/theme/theme1.xml><?xml version="1.0" encoding="utf-8"?>
<a:theme xmlns:a="http://schemas.openxmlformats.org/drawingml/2006/main" name="FS.Slides.Template">
  <a:themeElements>
    <a:clrScheme name="">
      <a:dk1>
        <a:srgbClr val="000000"/>
      </a:dk1>
      <a:lt1>
        <a:srgbClr val="FFFFFF"/>
      </a:lt1>
      <a:dk2>
        <a:srgbClr val="000000"/>
      </a:dk2>
      <a:lt2>
        <a:srgbClr val="C0C0C0"/>
      </a:lt2>
      <a:accent1>
        <a:srgbClr val="000000"/>
      </a:accent1>
      <a:accent2>
        <a:srgbClr val="000000"/>
      </a:accent2>
      <a:accent3>
        <a:srgbClr val="FFFFFF"/>
      </a:accent3>
      <a:accent4>
        <a:srgbClr val="000000"/>
      </a:accent4>
      <a:accent5>
        <a:srgbClr val="AAAAAA"/>
      </a:accent5>
      <a:accent6>
        <a:srgbClr val="000000"/>
      </a:accent6>
      <a:hlink>
        <a:srgbClr val="000000"/>
      </a:hlink>
      <a:folHlink>
        <a:srgbClr val="000000"/>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2"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FS.Slides.Template</Template>
  <TotalTime>7994</TotalTime>
  <Words>99</Words>
  <Application>Microsoft Office PowerPoint</Application>
  <PresentationFormat>On-screen Show (4:3)</PresentationFormat>
  <Paragraphs>9</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FS.Slides.Template</vt:lpstr>
      <vt:lpstr>PowerPoint Presentation</vt:lpstr>
      <vt:lpstr>PowerPoint Presentation</vt:lpstr>
    </vt:vector>
  </TitlesOfParts>
  <Company>Missouri S&amp;T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Senate Meeting   August 11, 2011</dc:title>
  <dc:creator>mdaniels</dc:creator>
  <cp:lastModifiedBy>Werner, Jeannie</cp:lastModifiedBy>
  <cp:revision>101</cp:revision>
  <cp:lastPrinted>2013-03-21T15:46:23Z</cp:lastPrinted>
  <dcterms:created xsi:type="dcterms:W3CDTF">2011-08-11T14:37:45Z</dcterms:created>
  <dcterms:modified xsi:type="dcterms:W3CDTF">2014-02-26T13:30:26Z</dcterms:modified>
</cp:coreProperties>
</file>