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</p:sldMasterIdLst>
  <p:notesMasterIdLst>
    <p:notesMasterId r:id="rId8"/>
  </p:notesMasterIdLst>
  <p:handoutMasterIdLst>
    <p:handoutMasterId r:id="rId9"/>
  </p:handoutMasterIdLst>
  <p:sldIdLst>
    <p:sldId id="381" r:id="rId3"/>
    <p:sldId id="383" r:id="rId4"/>
    <p:sldId id="394" r:id="rId5"/>
    <p:sldId id="395" r:id="rId6"/>
    <p:sldId id="393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64" autoAdjust="0"/>
    <p:restoredTop sz="94639" autoAdjust="0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78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69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F1C7-20AD-4052-B04A-7D4E9588AF8F}" type="slidenum">
              <a:rPr lang="en-US" smtClean="0">
                <a:solidFill>
                  <a:srgbClr val="000000"/>
                </a:solidFill>
                <a:ea typeface="ＭＳ Ｐゴシック" pitchFamily="-109" charset="-128"/>
              </a:rPr>
              <a:pPr/>
              <a:t>1</a:t>
            </a:fld>
            <a:endParaRPr lang="en-US" smtClean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305800" cy="4038600"/>
          </a:xfrm>
        </p:spPr>
        <p:txBody>
          <a:bodyPr/>
          <a:lstStyle/>
          <a:p>
            <a:r>
              <a:rPr lang="en-US" sz="4800" b="0" dirty="0" smtClean="0">
                <a:ea typeface="ＭＳ Ｐゴシック" pitchFamily="-109" charset="-128"/>
              </a:rPr>
              <a:t>President’s Report</a:t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4800" b="0" dirty="0" smtClean="0">
                <a:ea typeface="ＭＳ Ｐゴシック" pitchFamily="-109" charset="-128"/>
              </a:rPr>
              <a:t/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>October 24, 2013</a:t>
            </a:r>
            <a:br>
              <a:rPr lang="en-US" sz="36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/>
            </a:r>
            <a:br>
              <a:rPr lang="en-US" sz="3600" b="0" dirty="0" smtClean="0">
                <a:ea typeface="ＭＳ Ｐゴシック" pitchFamily="-109" charset="-128"/>
              </a:rPr>
            </a:br>
            <a:endParaRPr lang="en-US" sz="3600" b="0" dirty="0" smtClean="0">
              <a:ea typeface="ＭＳ Ｐゴシック" pitchFamily="-10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09600" y="29718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October 24, </a:t>
            </a:r>
            <a:r>
              <a:rPr lang="en-US" sz="2400" b="1" kern="0" dirty="0">
                <a:solidFill>
                  <a:srgbClr val="008000"/>
                </a:solidFill>
                <a:latin typeface="Times New Roman"/>
              </a:rPr>
              <a:t>2013</a:t>
            </a:r>
            <a:endParaRPr lang="en-US" sz="2400" b="1" kern="0" dirty="0" smtClean="0">
              <a:solidFill>
                <a:srgbClr val="008000"/>
              </a:solidFill>
              <a:latin typeface="Times New Roma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58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29540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Intercampus Faculty Council: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FAS replacement moving forward (committee recommended, IFC endorsed, provosts and chancellors)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CRR revision to allow diplomas to carry “in collaboration with” other schools.  Process: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Normal establishment of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After three years involvement, dep’t may request diploma include other institution name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Diploma partner approval route: (1) partner institution screening committee, three faculty + VPUS + VPGS ; (2) provost and chancellor; (3) UM president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IT security policy proposal feedback </a:t>
            </a:r>
            <a:r>
              <a:rPr lang="en-US" sz="2400" dirty="0" smtClean="0">
                <a:solidFill>
                  <a:srgbClr val="000000"/>
                </a:solidFill>
              </a:rPr>
              <a:t>requested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>
                <a:solidFill>
                  <a:srgbClr val="008000"/>
                </a:solidFill>
                <a:latin typeface="Times New Roman"/>
              </a:rPr>
              <a:t>October 24, 2013</a:t>
            </a: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2954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IT security policy proposal, feedback requested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Information security training: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Annual or bi-annual training </a:t>
            </a:r>
            <a:r>
              <a:rPr lang="en-US" sz="2400" dirty="0">
                <a:solidFill>
                  <a:srgbClr val="000000"/>
                </a:solidFill>
              </a:rPr>
              <a:t>for all employees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Training </a:t>
            </a:r>
            <a:r>
              <a:rPr lang="en-US" sz="2400" dirty="0">
                <a:solidFill>
                  <a:srgbClr val="000000"/>
                </a:solidFill>
              </a:rPr>
              <a:t>at new employee </a:t>
            </a:r>
            <a:r>
              <a:rPr lang="en-US" sz="2400" dirty="0" smtClean="0">
                <a:solidFill>
                  <a:srgbClr val="000000"/>
                </a:solidFill>
              </a:rPr>
              <a:t>orientation</a:t>
            </a:r>
            <a:endParaRPr lang="en-US" sz="2400" dirty="0">
              <a:solidFill>
                <a:srgbClr val="000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More </a:t>
            </a:r>
            <a:r>
              <a:rPr lang="en-US" sz="2400" dirty="0">
                <a:solidFill>
                  <a:srgbClr val="000000"/>
                </a:solidFill>
              </a:rPr>
              <a:t>frequent but very brief modules.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Additional </a:t>
            </a:r>
            <a:r>
              <a:rPr lang="en-US" sz="2400" dirty="0">
                <a:solidFill>
                  <a:srgbClr val="000000"/>
                </a:solidFill>
              </a:rPr>
              <a:t>training if/when an employee is known to have caused an incident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Password change occasionally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>
                <a:solidFill>
                  <a:srgbClr val="008000"/>
                </a:solidFill>
                <a:latin typeface="Times New Roman"/>
              </a:rPr>
              <a:t>October 24, 2013</a:t>
            </a: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035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1430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IT security policy proposal, feedback requested (cont.)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Device security – all devices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IT setup/provision of devices, no </a:t>
            </a:r>
            <a:r>
              <a:rPr lang="en-US" sz="2400" dirty="0" err="1" smtClean="0">
                <a:solidFill>
                  <a:srgbClr val="000000"/>
                </a:solidFill>
              </a:rPr>
              <a:t>jailbreaking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PC/Laptop login with strong password (as now)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Smart phone/tablet PIN or password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strike="sngStrike" dirty="0" smtClean="0">
                <a:solidFill>
                  <a:srgbClr val="000000"/>
                </a:solidFill>
              </a:rPr>
              <a:t>Flash drive password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Require VPN on non-UM networks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Store </a:t>
            </a:r>
            <a:r>
              <a:rPr lang="en-US" sz="2400" dirty="0">
                <a:solidFill>
                  <a:srgbClr val="000000"/>
                </a:solidFill>
              </a:rPr>
              <a:t>all original and/or current versions of data</a:t>
            </a:r>
            <a:r>
              <a:rPr lang="en-US" sz="2400" dirty="0" smtClean="0">
                <a:solidFill>
                  <a:srgbClr val="000000"/>
                </a:solidFill>
              </a:rPr>
              <a:t>, documents </a:t>
            </a:r>
            <a:r>
              <a:rPr lang="en-US" sz="2400" dirty="0">
                <a:solidFill>
                  <a:srgbClr val="000000"/>
                </a:solidFill>
              </a:rPr>
              <a:t>on </a:t>
            </a:r>
            <a:r>
              <a:rPr lang="en-US" sz="2400" dirty="0" smtClean="0">
                <a:solidFill>
                  <a:srgbClr val="000000"/>
                </a:solidFill>
              </a:rPr>
              <a:t>University-owned</a:t>
            </a:r>
            <a:r>
              <a:rPr lang="en-US" sz="2400" dirty="0">
                <a:solidFill>
                  <a:srgbClr val="000000"/>
                </a:solidFill>
              </a:rPr>
              <a:t>, provided or endorsed system </a:t>
            </a:r>
            <a:r>
              <a:rPr lang="en-US" sz="2400" dirty="0" smtClean="0">
                <a:solidFill>
                  <a:srgbClr val="000000"/>
                </a:solidFill>
              </a:rPr>
              <a:t>rather </a:t>
            </a:r>
            <a:r>
              <a:rPr lang="en-US" sz="2400" dirty="0">
                <a:solidFill>
                  <a:srgbClr val="000000"/>
                </a:solidFill>
              </a:rPr>
              <a:t>than stored on </a:t>
            </a:r>
            <a:r>
              <a:rPr lang="en-US" sz="2400" dirty="0" smtClean="0">
                <a:solidFill>
                  <a:srgbClr val="000000"/>
                </a:solidFill>
              </a:rPr>
              <a:t>a device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Device security – FERPA data (e.g. student names</a:t>
            </a:r>
            <a:r>
              <a:rPr lang="en-US" sz="2400" dirty="0" smtClean="0">
                <a:solidFill>
                  <a:srgbClr val="000000"/>
                </a:solidFill>
              </a:rPr>
              <a:t>) above plus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Comply with UM policy on disposal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Encryption strongly recommended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Not bring on international travel </a:t>
            </a:r>
            <a:r>
              <a:rPr lang="en-US" sz="2400" dirty="0" smtClean="0">
                <a:solidFill>
                  <a:srgbClr val="000000"/>
                </a:solidFill>
              </a:rPr>
              <a:t>recommended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>
                <a:solidFill>
                  <a:srgbClr val="008000"/>
                </a:solidFill>
                <a:latin typeface="Times New Roman"/>
              </a:rPr>
              <a:t>October 24, 2013</a:t>
            </a: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0867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12954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Campus: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Academic free hour discontinued effective FS 2014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Chancellor drafting letter on timeline for structural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Funded strategic plan proposals available on request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>
                <a:solidFill>
                  <a:srgbClr val="008000"/>
                </a:solidFill>
                <a:latin typeface="Times New Roman"/>
              </a:rPr>
              <a:t>October 24, 2013</a:t>
            </a: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0177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7865</TotalTime>
  <Words>294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FS.Slides.Template</vt:lpstr>
      <vt:lpstr>default</vt:lpstr>
      <vt:lpstr>President’s Report  October 24, 2013  </vt:lpstr>
      <vt:lpstr>PowerPoint Presentation</vt:lpstr>
      <vt:lpstr>PowerPoint Presentation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August 11, 2011</dc:title>
  <dc:creator>mdaniels</dc:creator>
  <cp:lastModifiedBy>Werner, Jeannie</cp:lastModifiedBy>
  <cp:revision>87</cp:revision>
  <cp:lastPrinted>2013-03-21T15:46:23Z</cp:lastPrinted>
  <dcterms:created xsi:type="dcterms:W3CDTF">2011-08-11T14:37:45Z</dcterms:created>
  <dcterms:modified xsi:type="dcterms:W3CDTF">2013-10-23T17:49:40Z</dcterms:modified>
</cp:coreProperties>
</file>