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5" r:id="rId1"/>
    <p:sldMasterId id="2147483698" r:id="rId2"/>
  </p:sldMasterIdLst>
  <p:notesMasterIdLst>
    <p:notesMasterId r:id="rId16"/>
  </p:notesMasterIdLst>
  <p:handoutMasterIdLst>
    <p:handoutMasterId r:id="rId17"/>
  </p:handoutMasterIdLst>
  <p:sldIdLst>
    <p:sldId id="257" r:id="rId3"/>
    <p:sldId id="373" r:id="rId4"/>
    <p:sldId id="558" r:id="rId5"/>
    <p:sldId id="512" r:id="rId6"/>
    <p:sldId id="565" r:id="rId7"/>
    <p:sldId id="561" r:id="rId8"/>
    <p:sldId id="566" r:id="rId9"/>
    <p:sldId id="567" r:id="rId10"/>
    <p:sldId id="572" r:id="rId11"/>
    <p:sldId id="573" r:id="rId12"/>
    <p:sldId id="560" r:id="rId13"/>
    <p:sldId id="574" r:id="rId14"/>
    <p:sldId id="375" r:id="rId15"/>
  </p:sldIdLst>
  <p:sldSz cx="9144000" cy="6858000" type="screen4x3"/>
  <p:notesSz cx="7023100" cy="9309100"/>
  <p:defaultTextStyle>
    <a:defPPr>
      <a:defRPr lang="en-US"/>
    </a:defPPr>
    <a:lvl1pPr algn="l" rtl="0" eaLnBrk="0" fontAlgn="base" hangingPunct="0">
      <a:spcBef>
        <a:spcPct val="0"/>
      </a:spcBef>
      <a:spcAft>
        <a:spcPct val="0"/>
      </a:spcAft>
      <a:defRPr kern="1200">
        <a:solidFill>
          <a:schemeClr val="tx1"/>
        </a:solidFill>
        <a:latin typeface="Arial" charset="0"/>
        <a:ea typeface="ＭＳ Ｐゴシック" pitchFamily="-109" charset="-128"/>
        <a:cs typeface="+mn-cs"/>
      </a:defRPr>
    </a:lvl1pPr>
    <a:lvl2pPr marL="457200" algn="l" rtl="0" eaLnBrk="0" fontAlgn="base" hangingPunct="0">
      <a:spcBef>
        <a:spcPct val="0"/>
      </a:spcBef>
      <a:spcAft>
        <a:spcPct val="0"/>
      </a:spcAft>
      <a:defRPr kern="1200">
        <a:solidFill>
          <a:schemeClr val="tx1"/>
        </a:solidFill>
        <a:latin typeface="Arial" charset="0"/>
        <a:ea typeface="ＭＳ Ｐゴシック" pitchFamily="-109" charset="-128"/>
        <a:cs typeface="+mn-cs"/>
      </a:defRPr>
    </a:lvl2pPr>
    <a:lvl3pPr marL="914400" algn="l" rtl="0" eaLnBrk="0" fontAlgn="base" hangingPunct="0">
      <a:spcBef>
        <a:spcPct val="0"/>
      </a:spcBef>
      <a:spcAft>
        <a:spcPct val="0"/>
      </a:spcAft>
      <a:defRPr kern="1200">
        <a:solidFill>
          <a:schemeClr val="tx1"/>
        </a:solidFill>
        <a:latin typeface="Arial" charset="0"/>
        <a:ea typeface="ＭＳ Ｐゴシック" pitchFamily="-109" charset="-128"/>
        <a:cs typeface="+mn-cs"/>
      </a:defRPr>
    </a:lvl3pPr>
    <a:lvl4pPr marL="1371600" algn="l" rtl="0" eaLnBrk="0" fontAlgn="base" hangingPunct="0">
      <a:spcBef>
        <a:spcPct val="0"/>
      </a:spcBef>
      <a:spcAft>
        <a:spcPct val="0"/>
      </a:spcAft>
      <a:defRPr kern="1200">
        <a:solidFill>
          <a:schemeClr val="tx1"/>
        </a:solidFill>
        <a:latin typeface="Arial" charset="0"/>
        <a:ea typeface="ＭＳ Ｐゴシック" pitchFamily="-109" charset="-128"/>
        <a:cs typeface="+mn-cs"/>
      </a:defRPr>
    </a:lvl4pPr>
    <a:lvl5pPr marL="1828800" algn="l" rtl="0" eaLnBrk="0" fontAlgn="base" hangingPunct="0">
      <a:spcBef>
        <a:spcPct val="0"/>
      </a:spcBef>
      <a:spcAft>
        <a:spcPct val="0"/>
      </a:spcAft>
      <a:defRPr kern="1200">
        <a:solidFill>
          <a:schemeClr val="tx1"/>
        </a:solidFill>
        <a:latin typeface="Arial" charset="0"/>
        <a:ea typeface="ＭＳ Ｐゴシック" pitchFamily="-109" charset="-128"/>
        <a:cs typeface="+mn-cs"/>
      </a:defRPr>
    </a:lvl5pPr>
    <a:lvl6pPr marL="2286000" algn="l" defTabSz="914400" rtl="0" eaLnBrk="1" latinLnBrk="0" hangingPunct="1">
      <a:defRPr kern="1200">
        <a:solidFill>
          <a:schemeClr val="tx1"/>
        </a:solidFill>
        <a:latin typeface="Arial" charset="0"/>
        <a:ea typeface="ＭＳ Ｐゴシック" pitchFamily="-109" charset="-128"/>
        <a:cs typeface="+mn-cs"/>
      </a:defRPr>
    </a:lvl6pPr>
    <a:lvl7pPr marL="2743200" algn="l" defTabSz="914400" rtl="0" eaLnBrk="1" latinLnBrk="0" hangingPunct="1">
      <a:defRPr kern="1200">
        <a:solidFill>
          <a:schemeClr val="tx1"/>
        </a:solidFill>
        <a:latin typeface="Arial" charset="0"/>
        <a:ea typeface="ＭＳ Ｐゴシック" pitchFamily="-109" charset="-128"/>
        <a:cs typeface="+mn-cs"/>
      </a:defRPr>
    </a:lvl7pPr>
    <a:lvl8pPr marL="3200400" algn="l" defTabSz="914400" rtl="0" eaLnBrk="1" latinLnBrk="0" hangingPunct="1">
      <a:defRPr kern="1200">
        <a:solidFill>
          <a:schemeClr val="tx1"/>
        </a:solidFill>
        <a:latin typeface="Arial" charset="0"/>
        <a:ea typeface="ＭＳ Ｐゴシック" pitchFamily="-109" charset="-128"/>
        <a:cs typeface="+mn-cs"/>
      </a:defRPr>
    </a:lvl8pPr>
    <a:lvl9pPr marL="3657600" algn="l" defTabSz="914400" rtl="0" eaLnBrk="1" latinLnBrk="0" hangingPunct="1">
      <a:defRPr kern="1200">
        <a:solidFill>
          <a:schemeClr val="tx1"/>
        </a:solidFill>
        <a:latin typeface="Arial" charset="0"/>
        <a:ea typeface="ＭＳ Ｐゴシック" pitchFamily="-109" charset="-128"/>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Burken, Joel G." initials="JGB"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00"/>
    <a:srgbClr val="FF0066"/>
    <a:srgbClr val="FFFF00"/>
    <a:srgbClr val="CC0FBF"/>
    <a:srgbClr val="2B6FFF"/>
    <a:srgbClr val="CC0000"/>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8131" autoAdjust="0"/>
    <p:restoredTop sz="94676" autoAdjust="0"/>
  </p:normalViewPr>
  <p:slideViewPr>
    <p:cSldViewPr>
      <p:cViewPr varScale="1">
        <p:scale>
          <a:sx n="88" d="100"/>
          <a:sy n="88" d="100"/>
        </p:scale>
        <p:origin x="-1650" y="-108"/>
      </p:cViewPr>
      <p:guideLst>
        <p:guide orient="horz" pos="576"/>
        <p:guide pos="96"/>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75" d="100"/>
        <a:sy n="75" d="100"/>
      </p:scale>
      <p:origin x="0" y="0"/>
    </p:cViewPr>
  </p:sorterViewPr>
  <p:notesViewPr>
    <p:cSldViewPr>
      <p:cViewPr varScale="1">
        <p:scale>
          <a:sx n="63" d="100"/>
          <a:sy n="63" d="100"/>
        </p:scale>
        <p:origin x="-2796" y="-126"/>
      </p:cViewPr>
      <p:guideLst>
        <p:guide orient="horz" pos="2932"/>
        <p:guide pos="221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commentAuthors" Target="commentAuthors.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2466" name="Rectangle 2"/>
          <p:cNvSpPr>
            <a:spLocks noGrp="1" noChangeArrowheads="1"/>
          </p:cNvSpPr>
          <p:nvPr>
            <p:ph type="hdr" sz="quarter"/>
          </p:nvPr>
        </p:nvSpPr>
        <p:spPr bwMode="auto">
          <a:xfrm>
            <a:off x="0" y="1"/>
            <a:ext cx="3043649" cy="464839"/>
          </a:xfrm>
          <a:prstGeom prst="rect">
            <a:avLst/>
          </a:prstGeom>
          <a:noFill/>
          <a:ln w="9525">
            <a:noFill/>
            <a:miter lim="800000"/>
            <a:headEnd/>
            <a:tailEnd/>
          </a:ln>
          <a:effectLst/>
        </p:spPr>
        <p:txBody>
          <a:bodyPr vert="horz" wrap="square" lIns="93105" tIns="46553" rIns="93105" bIns="46553" numCol="1" anchor="t" anchorCtr="0" compatLnSpc="1">
            <a:prstTxWarp prst="textNoShape">
              <a:avLst/>
            </a:prstTxWarp>
          </a:bodyPr>
          <a:lstStyle>
            <a:lvl1pPr defTabSz="931804" eaLnBrk="1" hangingPunct="1">
              <a:defRPr sz="1300">
                <a:ea typeface="ＭＳ Ｐゴシック" charset="-128"/>
              </a:defRPr>
            </a:lvl1pPr>
          </a:lstStyle>
          <a:p>
            <a:pPr>
              <a:defRPr/>
            </a:pPr>
            <a:endParaRPr lang="en-US"/>
          </a:p>
        </p:txBody>
      </p:sp>
      <p:sp>
        <p:nvSpPr>
          <p:cNvPr id="62467" name="Rectangle 3"/>
          <p:cNvSpPr>
            <a:spLocks noGrp="1" noChangeArrowheads="1"/>
          </p:cNvSpPr>
          <p:nvPr>
            <p:ph type="dt" sz="quarter" idx="1"/>
          </p:nvPr>
        </p:nvSpPr>
        <p:spPr bwMode="auto">
          <a:xfrm>
            <a:off x="3977928" y="1"/>
            <a:ext cx="3043649" cy="464839"/>
          </a:xfrm>
          <a:prstGeom prst="rect">
            <a:avLst/>
          </a:prstGeom>
          <a:noFill/>
          <a:ln w="9525">
            <a:noFill/>
            <a:miter lim="800000"/>
            <a:headEnd/>
            <a:tailEnd/>
          </a:ln>
          <a:effectLst/>
        </p:spPr>
        <p:txBody>
          <a:bodyPr vert="horz" wrap="square" lIns="93105" tIns="46553" rIns="93105" bIns="46553" numCol="1" anchor="t" anchorCtr="0" compatLnSpc="1">
            <a:prstTxWarp prst="textNoShape">
              <a:avLst/>
            </a:prstTxWarp>
          </a:bodyPr>
          <a:lstStyle>
            <a:lvl1pPr algn="r" defTabSz="931804" eaLnBrk="1" hangingPunct="1">
              <a:defRPr sz="1300">
                <a:ea typeface="ＭＳ Ｐゴシック" charset="-128"/>
              </a:defRPr>
            </a:lvl1pPr>
          </a:lstStyle>
          <a:p>
            <a:pPr>
              <a:defRPr/>
            </a:pPr>
            <a:endParaRPr lang="en-US"/>
          </a:p>
        </p:txBody>
      </p:sp>
      <p:sp>
        <p:nvSpPr>
          <p:cNvPr id="62468" name="Rectangle 4"/>
          <p:cNvSpPr>
            <a:spLocks noGrp="1" noChangeArrowheads="1"/>
          </p:cNvSpPr>
          <p:nvPr>
            <p:ph type="ftr" sz="quarter" idx="2"/>
          </p:nvPr>
        </p:nvSpPr>
        <p:spPr bwMode="auto">
          <a:xfrm>
            <a:off x="0" y="8842723"/>
            <a:ext cx="3043649" cy="464839"/>
          </a:xfrm>
          <a:prstGeom prst="rect">
            <a:avLst/>
          </a:prstGeom>
          <a:noFill/>
          <a:ln w="9525">
            <a:noFill/>
            <a:miter lim="800000"/>
            <a:headEnd/>
            <a:tailEnd/>
          </a:ln>
          <a:effectLst/>
        </p:spPr>
        <p:txBody>
          <a:bodyPr vert="horz" wrap="square" lIns="93105" tIns="46553" rIns="93105" bIns="46553" numCol="1" anchor="b" anchorCtr="0" compatLnSpc="1">
            <a:prstTxWarp prst="textNoShape">
              <a:avLst/>
            </a:prstTxWarp>
          </a:bodyPr>
          <a:lstStyle>
            <a:lvl1pPr defTabSz="931804" eaLnBrk="1" hangingPunct="1">
              <a:defRPr sz="1300">
                <a:ea typeface="ＭＳ Ｐゴシック" charset="-128"/>
              </a:defRPr>
            </a:lvl1pPr>
          </a:lstStyle>
          <a:p>
            <a:pPr>
              <a:defRPr/>
            </a:pPr>
            <a:endParaRPr lang="en-US"/>
          </a:p>
        </p:txBody>
      </p:sp>
      <p:sp>
        <p:nvSpPr>
          <p:cNvPr id="62469" name="Rectangle 5"/>
          <p:cNvSpPr>
            <a:spLocks noGrp="1" noChangeArrowheads="1"/>
          </p:cNvSpPr>
          <p:nvPr>
            <p:ph type="sldNum" sz="quarter" idx="3"/>
          </p:nvPr>
        </p:nvSpPr>
        <p:spPr bwMode="auto">
          <a:xfrm>
            <a:off x="3977928" y="8842723"/>
            <a:ext cx="3043649" cy="464839"/>
          </a:xfrm>
          <a:prstGeom prst="rect">
            <a:avLst/>
          </a:prstGeom>
          <a:noFill/>
          <a:ln w="9525">
            <a:noFill/>
            <a:miter lim="800000"/>
            <a:headEnd/>
            <a:tailEnd/>
          </a:ln>
          <a:effectLst/>
        </p:spPr>
        <p:txBody>
          <a:bodyPr vert="horz" wrap="square" lIns="93105" tIns="46553" rIns="93105" bIns="46553" numCol="1" anchor="b" anchorCtr="0" compatLnSpc="1">
            <a:prstTxWarp prst="textNoShape">
              <a:avLst/>
            </a:prstTxWarp>
          </a:bodyPr>
          <a:lstStyle>
            <a:lvl1pPr algn="r" defTabSz="931804" eaLnBrk="1" hangingPunct="1">
              <a:defRPr sz="1300">
                <a:ea typeface="ＭＳ Ｐゴシック" charset="-128"/>
              </a:defRPr>
            </a:lvl1pPr>
          </a:lstStyle>
          <a:p>
            <a:pPr>
              <a:defRPr/>
            </a:pPr>
            <a:fld id="{1FEDC7FF-CDBF-4118-836E-F5B1EF63C407}" type="slidenum">
              <a:rPr lang="en-US"/>
              <a:pPr>
                <a:defRPr/>
              </a:pPr>
              <a:t>‹#›</a:t>
            </a:fld>
            <a:endParaRPr lang="en-US"/>
          </a:p>
        </p:txBody>
      </p:sp>
    </p:spTree>
    <p:extLst>
      <p:ext uri="{BB962C8B-B14F-4D97-AF65-F5344CB8AC3E}">
        <p14:creationId xmlns:p14="http://schemas.microsoft.com/office/powerpoint/2010/main" val="56293012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1"/>
            <a:ext cx="3043649" cy="464839"/>
          </a:xfrm>
          <a:prstGeom prst="rect">
            <a:avLst/>
          </a:prstGeom>
          <a:noFill/>
          <a:ln w="9525">
            <a:noFill/>
            <a:miter lim="800000"/>
            <a:headEnd/>
            <a:tailEnd/>
          </a:ln>
          <a:effectLst/>
        </p:spPr>
        <p:txBody>
          <a:bodyPr vert="horz" wrap="square" lIns="93105" tIns="46553" rIns="93105" bIns="46553" numCol="1" anchor="t" anchorCtr="0" compatLnSpc="1">
            <a:prstTxWarp prst="textNoShape">
              <a:avLst/>
            </a:prstTxWarp>
          </a:bodyPr>
          <a:lstStyle>
            <a:lvl1pPr defTabSz="931804" eaLnBrk="1" hangingPunct="1">
              <a:defRPr sz="1300">
                <a:ea typeface="ＭＳ Ｐゴシック" charset="-128"/>
              </a:defRPr>
            </a:lvl1pPr>
          </a:lstStyle>
          <a:p>
            <a:pPr>
              <a:defRPr/>
            </a:pPr>
            <a:endParaRPr lang="en-US"/>
          </a:p>
        </p:txBody>
      </p:sp>
      <p:sp>
        <p:nvSpPr>
          <p:cNvPr id="4099" name="Rectangle 3"/>
          <p:cNvSpPr>
            <a:spLocks noGrp="1" noChangeArrowheads="1"/>
          </p:cNvSpPr>
          <p:nvPr>
            <p:ph type="dt" idx="1"/>
          </p:nvPr>
        </p:nvSpPr>
        <p:spPr bwMode="auto">
          <a:xfrm>
            <a:off x="3977928" y="1"/>
            <a:ext cx="3043649" cy="464839"/>
          </a:xfrm>
          <a:prstGeom prst="rect">
            <a:avLst/>
          </a:prstGeom>
          <a:noFill/>
          <a:ln w="9525">
            <a:noFill/>
            <a:miter lim="800000"/>
            <a:headEnd/>
            <a:tailEnd/>
          </a:ln>
          <a:effectLst/>
        </p:spPr>
        <p:txBody>
          <a:bodyPr vert="horz" wrap="square" lIns="93105" tIns="46553" rIns="93105" bIns="46553" numCol="1" anchor="t" anchorCtr="0" compatLnSpc="1">
            <a:prstTxWarp prst="textNoShape">
              <a:avLst/>
            </a:prstTxWarp>
          </a:bodyPr>
          <a:lstStyle>
            <a:lvl1pPr algn="r" defTabSz="931804" eaLnBrk="1" hangingPunct="1">
              <a:defRPr sz="1300">
                <a:ea typeface="ＭＳ Ｐゴシック" charset="-128"/>
              </a:defRPr>
            </a:lvl1pPr>
          </a:lstStyle>
          <a:p>
            <a:pPr>
              <a:defRPr/>
            </a:pPr>
            <a:endParaRPr lang="en-US"/>
          </a:p>
        </p:txBody>
      </p:sp>
      <p:sp>
        <p:nvSpPr>
          <p:cNvPr id="54276" name="Rectangle 4"/>
          <p:cNvSpPr>
            <a:spLocks noGrp="1" noRot="1" noChangeAspect="1" noChangeArrowheads="1" noTextEdit="1"/>
          </p:cNvSpPr>
          <p:nvPr>
            <p:ph type="sldImg" idx="2"/>
          </p:nvPr>
        </p:nvSpPr>
        <p:spPr bwMode="auto">
          <a:xfrm>
            <a:off x="1187450" y="698500"/>
            <a:ext cx="4649788" cy="3489325"/>
          </a:xfrm>
          <a:prstGeom prst="rect">
            <a:avLst/>
          </a:prstGeom>
          <a:noFill/>
          <a:ln w="9525">
            <a:solidFill>
              <a:srgbClr val="000000"/>
            </a:solidFill>
            <a:miter lim="800000"/>
            <a:headEnd/>
            <a:tailEnd/>
          </a:ln>
        </p:spPr>
      </p:sp>
      <p:sp>
        <p:nvSpPr>
          <p:cNvPr id="4101" name="Rectangle 5"/>
          <p:cNvSpPr>
            <a:spLocks noGrp="1" noChangeArrowheads="1"/>
          </p:cNvSpPr>
          <p:nvPr>
            <p:ph type="body" sz="quarter" idx="3"/>
          </p:nvPr>
        </p:nvSpPr>
        <p:spPr bwMode="auto">
          <a:xfrm>
            <a:off x="702616" y="4422131"/>
            <a:ext cx="5617870" cy="4188171"/>
          </a:xfrm>
          <a:prstGeom prst="rect">
            <a:avLst/>
          </a:prstGeom>
          <a:noFill/>
          <a:ln w="9525">
            <a:noFill/>
            <a:miter lim="800000"/>
            <a:headEnd/>
            <a:tailEnd/>
          </a:ln>
          <a:effectLst/>
        </p:spPr>
        <p:txBody>
          <a:bodyPr vert="horz" wrap="square" lIns="93105" tIns="46553" rIns="93105" bIns="46553"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102" name="Rectangle 6"/>
          <p:cNvSpPr>
            <a:spLocks noGrp="1" noChangeArrowheads="1"/>
          </p:cNvSpPr>
          <p:nvPr>
            <p:ph type="ftr" sz="quarter" idx="4"/>
          </p:nvPr>
        </p:nvSpPr>
        <p:spPr bwMode="auto">
          <a:xfrm>
            <a:off x="0" y="8842723"/>
            <a:ext cx="3043649" cy="464839"/>
          </a:xfrm>
          <a:prstGeom prst="rect">
            <a:avLst/>
          </a:prstGeom>
          <a:noFill/>
          <a:ln w="9525">
            <a:noFill/>
            <a:miter lim="800000"/>
            <a:headEnd/>
            <a:tailEnd/>
          </a:ln>
          <a:effectLst/>
        </p:spPr>
        <p:txBody>
          <a:bodyPr vert="horz" wrap="square" lIns="93105" tIns="46553" rIns="93105" bIns="46553" numCol="1" anchor="b" anchorCtr="0" compatLnSpc="1">
            <a:prstTxWarp prst="textNoShape">
              <a:avLst/>
            </a:prstTxWarp>
          </a:bodyPr>
          <a:lstStyle>
            <a:lvl1pPr defTabSz="931804" eaLnBrk="1" hangingPunct="1">
              <a:defRPr sz="1300">
                <a:ea typeface="ＭＳ Ｐゴシック" charset="-128"/>
              </a:defRPr>
            </a:lvl1pPr>
          </a:lstStyle>
          <a:p>
            <a:pPr>
              <a:defRPr/>
            </a:pPr>
            <a:endParaRPr lang="en-US"/>
          </a:p>
        </p:txBody>
      </p:sp>
      <p:sp>
        <p:nvSpPr>
          <p:cNvPr id="4103" name="Rectangle 7"/>
          <p:cNvSpPr>
            <a:spLocks noGrp="1" noChangeArrowheads="1"/>
          </p:cNvSpPr>
          <p:nvPr>
            <p:ph type="sldNum" sz="quarter" idx="5"/>
          </p:nvPr>
        </p:nvSpPr>
        <p:spPr bwMode="auto">
          <a:xfrm>
            <a:off x="3977928" y="8842723"/>
            <a:ext cx="3043649" cy="464839"/>
          </a:xfrm>
          <a:prstGeom prst="rect">
            <a:avLst/>
          </a:prstGeom>
          <a:noFill/>
          <a:ln w="9525">
            <a:noFill/>
            <a:miter lim="800000"/>
            <a:headEnd/>
            <a:tailEnd/>
          </a:ln>
          <a:effectLst/>
        </p:spPr>
        <p:txBody>
          <a:bodyPr vert="horz" wrap="square" lIns="93105" tIns="46553" rIns="93105" bIns="46553" numCol="1" anchor="b" anchorCtr="0" compatLnSpc="1">
            <a:prstTxWarp prst="textNoShape">
              <a:avLst/>
            </a:prstTxWarp>
          </a:bodyPr>
          <a:lstStyle>
            <a:lvl1pPr algn="r" defTabSz="931804" eaLnBrk="1" hangingPunct="1">
              <a:defRPr sz="1300">
                <a:ea typeface="ＭＳ Ｐゴシック" charset="-128"/>
              </a:defRPr>
            </a:lvl1pPr>
          </a:lstStyle>
          <a:p>
            <a:pPr>
              <a:defRPr/>
            </a:pPr>
            <a:fld id="{612BB0FB-23F5-4ABA-9540-C990716D2517}" type="slidenum">
              <a:rPr lang="en-US"/>
              <a:pPr>
                <a:defRPr/>
              </a:pPr>
              <a:t>‹#›</a:t>
            </a:fld>
            <a:endParaRPr lang="en-US"/>
          </a:p>
        </p:txBody>
      </p:sp>
    </p:spTree>
    <p:extLst>
      <p:ext uri="{BB962C8B-B14F-4D97-AF65-F5344CB8AC3E}">
        <p14:creationId xmlns:p14="http://schemas.microsoft.com/office/powerpoint/2010/main" val="352304273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112" charset="0"/>
        <a:ea typeface="ＭＳ Ｐゴシック" charset="-128"/>
        <a:cs typeface="+mn-cs"/>
      </a:defRPr>
    </a:lvl1pPr>
    <a:lvl2pPr marL="457200" algn="l" rtl="0" eaLnBrk="0" fontAlgn="base" hangingPunct="0">
      <a:spcBef>
        <a:spcPct val="30000"/>
      </a:spcBef>
      <a:spcAft>
        <a:spcPct val="0"/>
      </a:spcAft>
      <a:defRPr sz="1200" kern="1200">
        <a:solidFill>
          <a:schemeClr val="tx1"/>
        </a:solidFill>
        <a:latin typeface="Arial" pitchFamily="-112" charset="0"/>
        <a:ea typeface="ＭＳ Ｐゴシック" pitchFamily="-112" charset="-128"/>
        <a:cs typeface="+mn-cs"/>
      </a:defRPr>
    </a:lvl2pPr>
    <a:lvl3pPr marL="914400" algn="l" rtl="0" eaLnBrk="0" fontAlgn="base" hangingPunct="0">
      <a:spcBef>
        <a:spcPct val="30000"/>
      </a:spcBef>
      <a:spcAft>
        <a:spcPct val="0"/>
      </a:spcAft>
      <a:defRPr sz="1200" kern="1200">
        <a:solidFill>
          <a:schemeClr val="tx1"/>
        </a:solidFill>
        <a:latin typeface="Arial" pitchFamily="-112" charset="0"/>
        <a:ea typeface="ＭＳ Ｐゴシック" pitchFamily="-112" charset="-128"/>
        <a:cs typeface="+mn-cs"/>
      </a:defRPr>
    </a:lvl3pPr>
    <a:lvl4pPr marL="1371600" algn="l" rtl="0" eaLnBrk="0" fontAlgn="base" hangingPunct="0">
      <a:spcBef>
        <a:spcPct val="30000"/>
      </a:spcBef>
      <a:spcAft>
        <a:spcPct val="0"/>
      </a:spcAft>
      <a:defRPr sz="1200" kern="1200">
        <a:solidFill>
          <a:schemeClr val="tx1"/>
        </a:solidFill>
        <a:latin typeface="Arial" pitchFamily="-112" charset="0"/>
        <a:ea typeface="ＭＳ Ｐゴシック" pitchFamily="-112" charset="-128"/>
        <a:cs typeface="+mn-cs"/>
      </a:defRPr>
    </a:lvl4pPr>
    <a:lvl5pPr marL="1828800" algn="l" rtl="0" eaLnBrk="0" fontAlgn="base" hangingPunct="0">
      <a:spcBef>
        <a:spcPct val="30000"/>
      </a:spcBef>
      <a:spcAft>
        <a:spcPct val="0"/>
      </a:spcAft>
      <a:defRPr sz="1200" kern="1200">
        <a:solidFill>
          <a:schemeClr val="tx1"/>
        </a:solidFill>
        <a:latin typeface="Arial" pitchFamily="-112" charset="0"/>
        <a:ea typeface="ＭＳ Ｐゴシック" pitchFamily="-112"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p:spPr>
        <p:txBody>
          <a:bodyPr/>
          <a:lstStyle/>
          <a:p>
            <a:fld id="{0661F1C7-20AD-4052-B04A-7D4E9588AF8F}" type="slidenum">
              <a:rPr lang="en-US" smtClean="0">
                <a:ea typeface="ＭＳ Ｐゴシック" pitchFamily="-109" charset="-128"/>
              </a:rPr>
              <a:pPr/>
              <a:t>1</a:t>
            </a:fld>
            <a:endParaRPr lang="en-US" smtClean="0">
              <a:ea typeface="ＭＳ Ｐゴシック" pitchFamily="-109" charset="-128"/>
            </a:endParaRPr>
          </a:p>
        </p:txBody>
      </p:sp>
      <p:sp>
        <p:nvSpPr>
          <p:cNvPr id="55299" name="Rectangle 2"/>
          <p:cNvSpPr>
            <a:spLocks noGrp="1" noRot="1" noChangeAspect="1" noChangeArrowheads="1" noTextEdit="1"/>
          </p:cNvSpPr>
          <p:nvPr>
            <p:ph type="sldImg"/>
          </p:nvPr>
        </p:nvSpPr>
        <p:spPr>
          <a:ln/>
        </p:spPr>
      </p:sp>
      <p:sp>
        <p:nvSpPr>
          <p:cNvPr id="55300" name="Rectangle 3"/>
          <p:cNvSpPr>
            <a:spLocks noGrp="1" noChangeArrowheads="1"/>
          </p:cNvSpPr>
          <p:nvPr>
            <p:ph type="body" idx="1"/>
          </p:nvPr>
        </p:nvSpPr>
        <p:spPr>
          <a:noFill/>
          <a:ln/>
        </p:spPr>
        <p:txBody>
          <a:bodyPr/>
          <a:lstStyle/>
          <a:p>
            <a:pPr eaLnBrk="1" hangingPunct="1"/>
            <a:endParaRPr lang="en-US" smtClean="0">
              <a:latin typeface="Arial" charset="0"/>
              <a:ea typeface="ＭＳ Ｐゴシック" pitchFamily="-109"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Motion is made.  Suggest friendly amendments.</a:t>
            </a:r>
            <a:endParaRPr lang="en-US" dirty="0"/>
          </a:p>
        </p:txBody>
      </p:sp>
      <p:sp>
        <p:nvSpPr>
          <p:cNvPr id="4" name="Slide Number Placeholder 3"/>
          <p:cNvSpPr>
            <a:spLocks noGrp="1"/>
          </p:cNvSpPr>
          <p:nvPr>
            <p:ph type="sldNum" sz="quarter" idx="10"/>
          </p:nvPr>
        </p:nvSpPr>
        <p:spPr/>
        <p:txBody>
          <a:bodyPr/>
          <a:lstStyle/>
          <a:p>
            <a:pPr>
              <a:defRPr/>
            </a:pPr>
            <a:fld id="{612BB0FB-23F5-4ABA-9540-C990716D2517}" type="slidenum">
              <a:rPr lang="en-US" smtClean="0"/>
              <a:pPr>
                <a:defRPr/>
              </a:pPr>
              <a:t>7</a:t>
            </a:fld>
            <a:endParaRPr lang="en-US"/>
          </a:p>
        </p:txBody>
      </p:sp>
    </p:spTree>
    <p:extLst>
      <p:ext uri="{BB962C8B-B14F-4D97-AF65-F5344CB8AC3E}">
        <p14:creationId xmlns:p14="http://schemas.microsoft.com/office/powerpoint/2010/main" val="18707271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Motion to amend the CCC wording next</a:t>
            </a:r>
            <a:endParaRPr lang="en-US" dirty="0"/>
          </a:p>
        </p:txBody>
      </p:sp>
      <p:sp>
        <p:nvSpPr>
          <p:cNvPr id="4" name="Slide Number Placeholder 3"/>
          <p:cNvSpPr>
            <a:spLocks noGrp="1"/>
          </p:cNvSpPr>
          <p:nvPr>
            <p:ph type="sldNum" sz="quarter" idx="10"/>
          </p:nvPr>
        </p:nvSpPr>
        <p:spPr/>
        <p:txBody>
          <a:bodyPr/>
          <a:lstStyle/>
          <a:p>
            <a:pPr>
              <a:defRPr/>
            </a:pPr>
            <a:fld id="{612BB0FB-23F5-4ABA-9540-C990716D2517}" type="slidenum">
              <a:rPr lang="en-US" smtClean="0"/>
              <a:pPr>
                <a:defRPr/>
              </a:pPr>
              <a:t>9</a:t>
            </a:fld>
            <a:endParaRPr lang="en-US"/>
          </a:p>
        </p:txBody>
      </p:sp>
    </p:spTree>
    <p:extLst>
      <p:ext uri="{BB962C8B-B14F-4D97-AF65-F5344CB8AC3E}">
        <p14:creationId xmlns:p14="http://schemas.microsoft.com/office/powerpoint/2010/main" val="1633509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12BB0FB-23F5-4ABA-9540-C990716D2517}" type="slidenum">
              <a:rPr lang="en-US" smtClean="0"/>
              <a:pPr>
                <a:defRPr/>
              </a:pPr>
              <a:t>12</a:t>
            </a:fld>
            <a:endParaRPr lang="en-US"/>
          </a:p>
        </p:txBody>
      </p:sp>
    </p:spTree>
    <p:extLst>
      <p:ext uri="{BB962C8B-B14F-4D97-AF65-F5344CB8AC3E}">
        <p14:creationId xmlns:p14="http://schemas.microsoft.com/office/powerpoint/2010/main" val="1633509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24650" y="0"/>
            <a:ext cx="2190750" cy="6400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52400" y="0"/>
            <a:ext cx="6419850" cy="6400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495800" y="0"/>
            <a:ext cx="4419600" cy="1119188"/>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152400" y="1143000"/>
            <a:ext cx="8534400" cy="5257800"/>
          </a:xfrm>
        </p:spPr>
        <p:txBody>
          <a:bodyPr/>
          <a:lstStyle/>
          <a:p>
            <a:pPr lvl="0"/>
            <a:r>
              <a:rPr lang="en-US" noProof="0" smtClean="0"/>
              <a:t>Click icon to add table</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52400" y="1143000"/>
            <a:ext cx="4191000" cy="5257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495800" y="1143000"/>
            <a:ext cx="4191000" cy="5257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2.xml"/><Relationship Id="rId1" Type="http://schemas.openxmlformats.org/officeDocument/2006/relationships/slideLayout" Target="../slideLayouts/slideLayout1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7"/>
          <p:cNvSpPr>
            <a:spLocks noGrp="1" noChangeArrowheads="1"/>
          </p:cNvSpPr>
          <p:nvPr>
            <p:ph type="body" idx="1"/>
          </p:nvPr>
        </p:nvSpPr>
        <p:spPr bwMode="auto">
          <a:xfrm>
            <a:off x="152400" y="1143000"/>
            <a:ext cx="8534400" cy="5257800"/>
          </a:xfrm>
          <a:prstGeom prst="rect">
            <a:avLst/>
          </a:prstGeom>
          <a:noFill/>
          <a:ln w="12700">
            <a:noFill/>
            <a:miter lim="800000"/>
            <a:headEnd/>
            <a:tailEnd/>
          </a:ln>
        </p:spPr>
        <p:txBody>
          <a:bodyPr vert="horz" wrap="square" lIns="90488" tIns="44450" rIns="90488" bIns="4445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7" name="Rectangle 8"/>
          <p:cNvSpPr>
            <a:spLocks noGrp="1" noChangeArrowheads="1"/>
          </p:cNvSpPr>
          <p:nvPr>
            <p:ph type="title"/>
          </p:nvPr>
        </p:nvSpPr>
        <p:spPr bwMode="auto">
          <a:xfrm>
            <a:off x="4495800" y="0"/>
            <a:ext cx="4419600" cy="1119188"/>
          </a:xfrm>
          <a:prstGeom prst="rect">
            <a:avLst/>
          </a:prstGeom>
          <a:noFill/>
          <a:ln w="12700">
            <a:noFill/>
            <a:miter lim="800000"/>
            <a:headEnd/>
            <a:tailEnd/>
          </a:ln>
        </p:spPr>
        <p:txBody>
          <a:bodyPr vert="horz" wrap="square" lIns="90488" tIns="44450" rIns="90488" bIns="44450" numCol="1" anchor="b" anchorCtr="0" compatLnSpc="1">
            <a:prstTxWarp prst="textNoShape">
              <a:avLst/>
            </a:prstTxWarp>
          </a:bodyPr>
          <a:lstStyle/>
          <a:p>
            <a:pPr lvl="0"/>
            <a:r>
              <a:rPr lang="en-US" smtClean="0"/>
              <a:t>Click to edit Master title style</a:t>
            </a:r>
          </a:p>
        </p:txBody>
      </p:sp>
      <p:pic>
        <p:nvPicPr>
          <p:cNvPr id="1028" name="Picture 10" descr="fs"/>
          <p:cNvPicPr>
            <a:picLocks noChangeAspect="1" noChangeArrowheads="1"/>
          </p:cNvPicPr>
          <p:nvPr/>
        </p:nvPicPr>
        <p:blipFill>
          <a:blip r:embed="rId14"/>
          <a:srcRect/>
          <a:stretch>
            <a:fillRect/>
          </a:stretch>
        </p:blipFill>
        <p:spPr bwMode="auto">
          <a:xfrm>
            <a:off x="171450" y="0"/>
            <a:ext cx="4264025" cy="944563"/>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56" r:id="rId1"/>
    <p:sldLayoutId id="2147483657" r:id="rId2"/>
    <p:sldLayoutId id="2147483658" r:id="rId3"/>
    <p:sldLayoutId id="2147483659" r:id="rId4"/>
    <p:sldLayoutId id="2147483660" r:id="rId5"/>
    <p:sldLayoutId id="2147483661" r:id="rId6"/>
    <p:sldLayoutId id="2147483662" r:id="rId7"/>
    <p:sldLayoutId id="2147483663" r:id="rId8"/>
    <p:sldLayoutId id="2147483664" r:id="rId9"/>
    <p:sldLayoutId id="2147483665" r:id="rId10"/>
    <p:sldLayoutId id="2147483666" r:id="rId11"/>
    <p:sldLayoutId id="2147483667" r:id="rId12"/>
  </p:sldLayoutIdLst>
  <p:txStyles>
    <p:titleStyle>
      <a:lvl1pPr algn="ctr" rtl="0" eaLnBrk="1" fontAlgn="base" hangingPunct="1">
        <a:spcBef>
          <a:spcPct val="0"/>
        </a:spcBef>
        <a:spcAft>
          <a:spcPct val="0"/>
        </a:spcAft>
        <a:defRPr sz="4000" b="1">
          <a:solidFill>
            <a:schemeClr val="tx1"/>
          </a:solidFill>
          <a:latin typeface="+mj-lt"/>
          <a:ea typeface="ＭＳ Ｐゴシック" charset="-128"/>
          <a:cs typeface="+mj-cs"/>
        </a:defRPr>
      </a:lvl1pPr>
      <a:lvl2pPr algn="ctr" rtl="0" eaLnBrk="1" fontAlgn="base" hangingPunct="1">
        <a:spcBef>
          <a:spcPct val="0"/>
        </a:spcBef>
        <a:spcAft>
          <a:spcPct val="0"/>
        </a:spcAft>
        <a:defRPr sz="4000" b="1">
          <a:solidFill>
            <a:schemeClr val="tx1"/>
          </a:solidFill>
          <a:latin typeface="Arial" pitchFamily="-112" charset="0"/>
          <a:ea typeface="ＭＳ Ｐゴシック" charset="-128"/>
        </a:defRPr>
      </a:lvl2pPr>
      <a:lvl3pPr algn="ctr" rtl="0" eaLnBrk="1" fontAlgn="base" hangingPunct="1">
        <a:spcBef>
          <a:spcPct val="0"/>
        </a:spcBef>
        <a:spcAft>
          <a:spcPct val="0"/>
        </a:spcAft>
        <a:defRPr sz="4000" b="1">
          <a:solidFill>
            <a:schemeClr val="tx1"/>
          </a:solidFill>
          <a:latin typeface="Arial" pitchFamily="-112" charset="0"/>
          <a:ea typeface="ＭＳ Ｐゴシック" charset="-128"/>
        </a:defRPr>
      </a:lvl3pPr>
      <a:lvl4pPr algn="ctr" rtl="0" eaLnBrk="1" fontAlgn="base" hangingPunct="1">
        <a:spcBef>
          <a:spcPct val="0"/>
        </a:spcBef>
        <a:spcAft>
          <a:spcPct val="0"/>
        </a:spcAft>
        <a:defRPr sz="4000" b="1">
          <a:solidFill>
            <a:schemeClr val="tx1"/>
          </a:solidFill>
          <a:latin typeface="Arial" pitchFamily="-112" charset="0"/>
          <a:ea typeface="ＭＳ Ｐゴシック" charset="-128"/>
        </a:defRPr>
      </a:lvl4pPr>
      <a:lvl5pPr algn="ctr" rtl="0" eaLnBrk="1" fontAlgn="base" hangingPunct="1">
        <a:spcBef>
          <a:spcPct val="0"/>
        </a:spcBef>
        <a:spcAft>
          <a:spcPct val="0"/>
        </a:spcAft>
        <a:defRPr sz="4000" b="1">
          <a:solidFill>
            <a:schemeClr val="tx1"/>
          </a:solidFill>
          <a:latin typeface="Arial" pitchFamily="-112" charset="0"/>
          <a:ea typeface="ＭＳ Ｐゴシック" charset="-128"/>
        </a:defRPr>
      </a:lvl5pPr>
      <a:lvl6pPr marL="457200" algn="ctr" rtl="0" eaLnBrk="1" fontAlgn="base" hangingPunct="1">
        <a:spcBef>
          <a:spcPct val="0"/>
        </a:spcBef>
        <a:spcAft>
          <a:spcPct val="0"/>
        </a:spcAft>
        <a:defRPr sz="4000" b="1">
          <a:solidFill>
            <a:schemeClr val="tx1"/>
          </a:solidFill>
          <a:latin typeface="Arial" pitchFamily="-112" charset="0"/>
        </a:defRPr>
      </a:lvl6pPr>
      <a:lvl7pPr marL="914400" algn="ctr" rtl="0" eaLnBrk="1" fontAlgn="base" hangingPunct="1">
        <a:spcBef>
          <a:spcPct val="0"/>
        </a:spcBef>
        <a:spcAft>
          <a:spcPct val="0"/>
        </a:spcAft>
        <a:defRPr sz="4000" b="1">
          <a:solidFill>
            <a:schemeClr val="tx1"/>
          </a:solidFill>
          <a:latin typeface="Arial" pitchFamily="-112" charset="0"/>
        </a:defRPr>
      </a:lvl7pPr>
      <a:lvl8pPr marL="1371600" algn="ctr" rtl="0" eaLnBrk="1" fontAlgn="base" hangingPunct="1">
        <a:spcBef>
          <a:spcPct val="0"/>
        </a:spcBef>
        <a:spcAft>
          <a:spcPct val="0"/>
        </a:spcAft>
        <a:defRPr sz="4000" b="1">
          <a:solidFill>
            <a:schemeClr val="tx1"/>
          </a:solidFill>
          <a:latin typeface="Arial" pitchFamily="-112" charset="0"/>
        </a:defRPr>
      </a:lvl8pPr>
      <a:lvl9pPr marL="1828800" algn="ctr" rtl="0" eaLnBrk="1" fontAlgn="base" hangingPunct="1">
        <a:spcBef>
          <a:spcPct val="0"/>
        </a:spcBef>
        <a:spcAft>
          <a:spcPct val="0"/>
        </a:spcAft>
        <a:defRPr sz="4000" b="1">
          <a:solidFill>
            <a:schemeClr val="tx1"/>
          </a:solidFill>
          <a:latin typeface="Arial" pitchFamily="-112" charset="0"/>
        </a:defRPr>
      </a:lvl9pPr>
    </p:titleStyle>
    <p:bodyStyle>
      <a:lvl1pPr marL="342900" indent="-342900" algn="l" rtl="0" eaLnBrk="1" fontAlgn="base" hangingPunct="1">
        <a:spcBef>
          <a:spcPct val="20000"/>
        </a:spcBef>
        <a:spcAft>
          <a:spcPct val="0"/>
        </a:spcAft>
        <a:buClr>
          <a:schemeClr val="accent1"/>
        </a:buClr>
        <a:buSzPct val="75000"/>
        <a:buFont typeface="Wingdings" pitchFamily="2" charset="2"/>
        <a:buChar char="§"/>
        <a:defRPr sz="3200">
          <a:solidFill>
            <a:schemeClr val="tx1"/>
          </a:solidFill>
          <a:latin typeface="+mn-lt"/>
          <a:ea typeface="ＭＳ Ｐゴシック" charset="-128"/>
          <a:cs typeface="+mn-cs"/>
        </a:defRPr>
      </a:lvl1pPr>
      <a:lvl2pPr marL="742950" indent="-285750" algn="l" rtl="0" eaLnBrk="1" fontAlgn="base" hangingPunct="1">
        <a:spcBef>
          <a:spcPct val="20000"/>
        </a:spcBef>
        <a:spcAft>
          <a:spcPct val="0"/>
        </a:spcAft>
        <a:buClr>
          <a:schemeClr val="accent2"/>
        </a:buClr>
        <a:buSzPct val="100000"/>
        <a:buChar char="»"/>
        <a:defRPr sz="2800">
          <a:solidFill>
            <a:schemeClr val="tx1"/>
          </a:solidFill>
          <a:latin typeface="+mn-lt"/>
          <a:ea typeface="ＭＳ Ｐゴシック" pitchFamily="-112" charset="-128"/>
        </a:defRPr>
      </a:lvl2pPr>
      <a:lvl3pPr marL="1143000" indent="-228600" algn="l" rtl="0" eaLnBrk="1" fontAlgn="base" hangingPunct="1">
        <a:spcBef>
          <a:spcPct val="20000"/>
        </a:spcBef>
        <a:spcAft>
          <a:spcPct val="0"/>
        </a:spcAft>
        <a:buClr>
          <a:schemeClr val="tx1"/>
        </a:buClr>
        <a:buSzPct val="100000"/>
        <a:buChar char="–"/>
        <a:defRPr sz="2400">
          <a:solidFill>
            <a:schemeClr val="tx1"/>
          </a:solidFill>
          <a:latin typeface="+mn-lt"/>
          <a:ea typeface="ＭＳ Ｐゴシック" pitchFamily="-112" charset="-128"/>
        </a:defRPr>
      </a:lvl3pPr>
      <a:lvl4pPr marL="1600200" indent="-228600" algn="l" rtl="0" eaLnBrk="1" fontAlgn="base" hangingPunct="1">
        <a:spcBef>
          <a:spcPct val="20000"/>
        </a:spcBef>
        <a:spcAft>
          <a:spcPct val="0"/>
        </a:spcAft>
        <a:buClr>
          <a:schemeClr val="accent1"/>
        </a:buClr>
        <a:buSzPct val="65000"/>
        <a:buFont typeface="Wingdings" pitchFamily="2" charset="2"/>
        <a:buChar char="§"/>
        <a:defRPr sz="2000">
          <a:solidFill>
            <a:schemeClr val="tx1"/>
          </a:solidFill>
          <a:latin typeface="+mn-lt"/>
          <a:ea typeface="ＭＳ Ｐゴシック" pitchFamily="-112" charset="-128"/>
        </a:defRPr>
      </a:lvl4pPr>
      <a:lvl5pPr marL="2057400" indent="-228600" algn="l" rtl="0" eaLnBrk="1" fontAlgn="base" hangingPunct="1">
        <a:spcBef>
          <a:spcPct val="20000"/>
        </a:spcBef>
        <a:spcAft>
          <a:spcPct val="0"/>
        </a:spcAft>
        <a:buClr>
          <a:schemeClr val="accent2"/>
        </a:buClr>
        <a:buSzPct val="100000"/>
        <a:buChar char="»"/>
        <a:defRPr sz="2000">
          <a:solidFill>
            <a:schemeClr val="tx1"/>
          </a:solidFill>
          <a:latin typeface="+mn-lt"/>
          <a:ea typeface="ＭＳ Ｐゴシック" pitchFamily="-112" charset="-128"/>
        </a:defRPr>
      </a:lvl5pPr>
      <a:lvl6pPr marL="2514600" indent="-228600" algn="l" rtl="0" eaLnBrk="1" fontAlgn="base" hangingPunct="1">
        <a:spcBef>
          <a:spcPct val="20000"/>
        </a:spcBef>
        <a:spcAft>
          <a:spcPct val="0"/>
        </a:spcAft>
        <a:buClr>
          <a:schemeClr val="accent2"/>
        </a:buClr>
        <a:buSzPct val="100000"/>
        <a:buChar char="»"/>
        <a:defRPr sz="2000">
          <a:solidFill>
            <a:schemeClr val="tx1"/>
          </a:solidFill>
          <a:latin typeface="+mn-lt"/>
          <a:ea typeface="ＭＳ Ｐゴシック" pitchFamily="-112" charset="-128"/>
        </a:defRPr>
      </a:lvl6pPr>
      <a:lvl7pPr marL="2971800" indent="-228600" algn="l" rtl="0" eaLnBrk="1" fontAlgn="base" hangingPunct="1">
        <a:spcBef>
          <a:spcPct val="20000"/>
        </a:spcBef>
        <a:spcAft>
          <a:spcPct val="0"/>
        </a:spcAft>
        <a:buClr>
          <a:schemeClr val="accent2"/>
        </a:buClr>
        <a:buSzPct val="100000"/>
        <a:buChar char="»"/>
        <a:defRPr sz="2000">
          <a:solidFill>
            <a:schemeClr val="tx1"/>
          </a:solidFill>
          <a:latin typeface="+mn-lt"/>
          <a:ea typeface="ＭＳ Ｐゴシック" pitchFamily="-112" charset="-128"/>
        </a:defRPr>
      </a:lvl7pPr>
      <a:lvl8pPr marL="3429000" indent="-228600" algn="l" rtl="0" eaLnBrk="1" fontAlgn="base" hangingPunct="1">
        <a:spcBef>
          <a:spcPct val="20000"/>
        </a:spcBef>
        <a:spcAft>
          <a:spcPct val="0"/>
        </a:spcAft>
        <a:buClr>
          <a:schemeClr val="accent2"/>
        </a:buClr>
        <a:buSzPct val="100000"/>
        <a:buChar char="»"/>
        <a:defRPr sz="2000">
          <a:solidFill>
            <a:schemeClr val="tx1"/>
          </a:solidFill>
          <a:latin typeface="+mn-lt"/>
          <a:ea typeface="ＭＳ Ｐゴシック" pitchFamily="-112" charset="-128"/>
        </a:defRPr>
      </a:lvl8pPr>
      <a:lvl9pPr marL="3886200" indent="-228600" algn="l" rtl="0" eaLnBrk="1" fontAlgn="base" hangingPunct="1">
        <a:spcBef>
          <a:spcPct val="20000"/>
        </a:spcBef>
        <a:spcAft>
          <a:spcPct val="0"/>
        </a:spcAft>
        <a:buClr>
          <a:schemeClr val="accent2"/>
        </a:buClr>
        <a:buSzPct val="100000"/>
        <a:buChar char="»"/>
        <a:defRPr sz="2000">
          <a:solidFill>
            <a:schemeClr val="tx1"/>
          </a:solidFill>
          <a:latin typeface="+mn-lt"/>
          <a:ea typeface="ＭＳ Ｐゴシック" pitchFamily="-112"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152400" y="1143000"/>
            <a:ext cx="8534400" cy="5257800"/>
          </a:xfrm>
          <a:prstGeom prst="rect">
            <a:avLst/>
          </a:prstGeom>
          <a:noFill/>
          <a:ln w="12700">
            <a:noFill/>
            <a:miter lim="800000"/>
            <a:headEnd/>
            <a:tailEnd/>
          </a:ln>
        </p:spPr>
        <p:txBody>
          <a:bodyPr vert="horz" wrap="square" lIns="90488" tIns="44450" rIns="90488" bIns="44450" numCol="1" anchor="t" anchorCtr="0" compatLnSpc="1">
            <a:prstTxWarp prst="textNoShape">
              <a:avLst/>
            </a:prstTxWarp>
          </a:bodyPr>
          <a:lstStyle/>
          <a:p>
            <a:pPr lvl="0"/>
            <a:r>
              <a:rPr lang="en-US" smtClean="0"/>
              <a:t>Motion from Curricula Committee to approve the Curricula Committee report (distributed)</a:t>
            </a:r>
          </a:p>
          <a:p>
            <a:pPr lvl="1"/>
            <a:r>
              <a:rPr lang="en-US" smtClean="0"/>
              <a:t>Includes items from March 4 and April 1 (continued on April 7) meetings.</a:t>
            </a:r>
          </a:p>
          <a:p>
            <a:pPr lvl="1"/>
            <a:r>
              <a:rPr lang="en-US" smtClean="0"/>
              <a:t>Includes approximately 20 DCs, 90 CCs</a:t>
            </a:r>
          </a:p>
          <a:p>
            <a:pPr lvl="2"/>
            <a:endParaRPr lang="en-US" smtClean="0"/>
          </a:p>
        </p:txBody>
      </p:sp>
      <p:sp>
        <p:nvSpPr>
          <p:cNvPr id="1027" name="Rectangle 4"/>
          <p:cNvSpPr>
            <a:spLocks noGrp="1" noChangeArrowheads="1"/>
          </p:cNvSpPr>
          <p:nvPr>
            <p:ph type="title"/>
          </p:nvPr>
        </p:nvSpPr>
        <p:spPr bwMode="auto">
          <a:xfrm>
            <a:off x="4495800" y="0"/>
            <a:ext cx="4419600" cy="1119188"/>
          </a:xfrm>
          <a:prstGeom prst="rect">
            <a:avLst/>
          </a:prstGeom>
          <a:noFill/>
          <a:ln w="12700">
            <a:noFill/>
            <a:miter lim="800000"/>
            <a:headEnd/>
            <a:tailEnd/>
          </a:ln>
        </p:spPr>
        <p:txBody>
          <a:bodyPr vert="horz" wrap="square" lIns="90488" tIns="44450" rIns="90488" bIns="44450" numCol="1" anchor="b" anchorCtr="0" compatLnSpc="1">
            <a:prstTxWarp prst="textNoShape">
              <a:avLst/>
            </a:prstTxWarp>
          </a:bodyPr>
          <a:lstStyle/>
          <a:p>
            <a:pPr lvl="0"/>
            <a:r>
              <a:rPr lang="en-US" smtClean="0"/>
              <a:t>Curricula Committee Report</a:t>
            </a:r>
          </a:p>
        </p:txBody>
      </p:sp>
      <p:pic>
        <p:nvPicPr>
          <p:cNvPr id="1028" name="Picture 9" descr="fs"/>
          <p:cNvPicPr>
            <a:picLocks noChangeAspect="1" noChangeArrowheads="1"/>
          </p:cNvPicPr>
          <p:nvPr userDrawn="1"/>
        </p:nvPicPr>
        <p:blipFill>
          <a:blip r:embed="rId3" cstate="print"/>
          <a:srcRect/>
          <a:stretch>
            <a:fillRect/>
          </a:stretch>
        </p:blipFill>
        <p:spPr bwMode="auto">
          <a:xfrm>
            <a:off x="171450" y="0"/>
            <a:ext cx="4264025" cy="944563"/>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20" r:id="rId1"/>
  </p:sldLayoutIdLst>
  <p:txStyles>
    <p:titleStyle>
      <a:lvl1pPr algn="ctr" rtl="0" eaLnBrk="0" fontAlgn="base" hangingPunct="0">
        <a:lnSpc>
          <a:spcPct val="70000"/>
        </a:lnSpc>
        <a:spcBef>
          <a:spcPct val="0"/>
        </a:spcBef>
        <a:spcAft>
          <a:spcPct val="0"/>
        </a:spcAft>
        <a:defRPr sz="4000" b="1">
          <a:solidFill>
            <a:srgbClr val="008000"/>
          </a:solidFill>
          <a:latin typeface="+mj-lt"/>
          <a:ea typeface="+mj-ea"/>
          <a:cs typeface="+mj-cs"/>
        </a:defRPr>
      </a:lvl1pPr>
      <a:lvl2pPr algn="ctr" rtl="0" eaLnBrk="0" fontAlgn="base" hangingPunct="0">
        <a:lnSpc>
          <a:spcPct val="70000"/>
        </a:lnSpc>
        <a:spcBef>
          <a:spcPct val="0"/>
        </a:spcBef>
        <a:spcAft>
          <a:spcPct val="0"/>
        </a:spcAft>
        <a:defRPr sz="4000" b="1">
          <a:solidFill>
            <a:srgbClr val="008000"/>
          </a:solidFill>
          <a:latin typeface="Times New Roman" pitchFamily="18" charset="0"/>
        </a:defRPr>
      </a:lvl2pPr>
      <a:lvl3pPr algn="ctr" rtl="0" eaLnBrk="0" fontAlgn="base" hangingPunct="0">
        <a:lnSpc>
          <a:spcPct val="70000"/>
        </a:lnSpc>
        <a:spcBef>
          <a:spcPct val="0"/>
        </a:spcBef>
        <a:spcAft>
          <a:spcPct val="0"/>
        </a:spcAft>
        <a:defRPr sz="4000" b="1">
          <a:solidFill>
            <a:srgbClr val="008000"/>
          </a:solidFill>
          <a:latin typeface="Times New Roman" pitchFamily="18" charset="0"/>
        </a:defRPr>
      </a:lvl3pPr>
      <a:lvl4pPr algn="ctr" rtl="0" eaLnBrk="0" fontAlgn="base" hangingPunct="0">
        <a:lnSpc>
          <a:spcPct val="70000"/>
        </a:lnSpc>
        <a:spcBef>
          <a:spcPct val="0"/>
        </a:spcBef>
        <a:spcAft>
          <a:spcPct val="0"/>
        </a:spcAft>
        <a:defRPr sz="4000" b="1">
          <a:solidFill>
            <a:srgbClr val="008000"/>
          </a:solidFill>
          <a:latin typeface="Times New Roman" pitchFamily="18" charset="0"/>
        </a:defRPr>
      </a:lvl4pPr>
      <a:lvl5pPr algn="ctr" rtl="0" eaLnBrk="0" fontAlgn="base" hangingPunct="0">
        <a:lnSpc>
          <a:spcPct val="70000"/>
        </a:lnSpc>
        <a:spcBef>
          <a:spcPct val="0"/>
        </a:spcBef>
        <a:spcAft>
          <a:spcPct val="0"/>
        </a:spcAft>
        <a:defRPr sz="4000" b="1">
          <a:solidFill>
            <a:srgbClr val="008000"/>
          </a:solidFill>
          <a:latin typeface="Times New Roman" pitchFamily="18" charset="0"/>
        </a:defRPr>
      </a:lvl5pPr>
      <a:lvl6pPr marL="457200" algn="ctr" rtl="0" eaLnBrk="0" fontAlgn="base" hangingPunct="0">
        <a:lnSpc>
          <a:spcPct val="70000"/>
        </a:lnSpc>
        <a:spcBef>
          <a:spcPct val="0"/>
        </a:spcBef>
        <a:spcAft>
          <a:spcPct val="0"/>
        </a:spcAft>
        <a:defRPr sz="4000" b="1">
          <a:solidFill>
            <a:srgbClr val="008000"/>
          </a:solidFill>
          <a:latin typeface="Times New Roman" pitchFamily="18" charset="0"/>
        </a:defRPr>
      </a:lvl6pPr>
      <a:lvl7pPr marL="914400" algn="ctr" rtl="0" eaLnBrk="0" fontAlgn="base" hangingPunct="0">
        <a:lnSpc>
          <a:spcPct val="70000"/>
        </a:lnSpc>
        <a:spcBef>
          <a:spcPct val="0"/>
        </a:spcBef>
        <a:spcAft>
          <a:spcPct val="0"/>
        </a:spcAft>
        <a:defRPr sz="4000" b="1">
          <a:solidFill>
            <a:srgbClr val="008000"/>
          </a:solidFill>
          <a:latin typeface="Times New Roman" pitchFamily="18" charset="0"/>
        </a:defRPr>
      </a:lvl7pPr>
      <a:lvl8pPr marL="1371600" algn="ctr" rtl="0" eaLnBrk="0" fontAlgn="base" hangingPunct="0">
        <a:lnSpc>
          <a:spcPct val="70000"/>
        </a:lnSpc>
        <a:spcBef>
          <a:spcPct val="0"/>
        </a:spcBef>
        <a:spcAft>
          <a:spcPct val="0"/>
        </a:spcAft>
        <a:defRPr sz="4000" b="1">
          <a:solidFill>
            <a:srgbClr val="008000"/>
          </a:solidFill>
          <a:latin typeface="Times New Roman" pitchFamily="18" charset="0"/>
        </a:defRPr>
      </a:lvl8pPr>
      <a:lvl9pPr marL="1828800" algn="ctr" rtl="0" eaLnBrk="0" fontAlgn="base" hangingPunct="0">
        <a:lnSpc>
          <a:spcPct val="70000"/>
        </a:lnSpc>
        <a:spcBef>
          <a:spcPct val="0"/>
        </a:spcBef>
        <a:spcAft>
          <a:spcPct val="0"/>
        </a:spcAft>
        <a:defRPr sz="4000" b="1">
          <a:solidFill>
            <a:srgbClr val="008000"/>
          </a:solidFill>
          <a:latin typeface="Times New Roman" pitchFamily="18" charset="0"/>
        </a:defRPr>
      </a:lvl9pPr>
    </p:titleStyle>
    <p:bodyStyle>
      <a:lvl1pPr marL="342900" indent="-342900" algn="l" rtl="0" eaLnBrk="0" fontAlgn="base" hangingPunct="0">
        <a:spcBef>
          <a:spcPct val="20000"/>
        </a:spcBef>
        <a:spcAft>
          <a:spcPct val="0"/>
        </a:spcAft>
        <a:buClr>
          <a:schemeClr val="accent1"/>
        </a:buClr>
        <a:buSzPct val="75000"/>
        <a:buFont typeface="Monotype Sorts" pitchFamily="96" charset="2"/>
        <a:buChar char="l"/>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100000"/>
        <a:buChar char="»"/>
        <a:defRPr sz="2800">
          <a:solidFill>
            <a:schemeClr val="tx1"/>
          </a:solidFill>
          <a:latin typeface="+mn-lt"/>
        </a:defRPr>
      </a:lvl2pPr>
      <a:lvl3pPr marL="1143000" indent="-228600" algn="l" rtl="0" eaLnBrk="0" fontAlgn="base" hangingPunct="0">
        <a:spcBef>
          <a:spcPct val="20000"/>
        </a:spcBef>
        <a:spcAft>
          <a:spcPct val="0"/>
        </a:spcAft>
        <a:buClr>
          <a:schemeClr val="tx1"/>
        </a:buClr>
        <a:buSzPct val="100000"/>
        <a:defRPr sz="2400">
          <a:solidFill>
            <a:schemeClr val="tx1"/>
          </a:solidFill>
          <a:latin typeface="+mn-lt"/>
        </a:defRPr>
      </a:lvl3pPr>
      <a:lvl4pPr marL="1600200" indent="-228600" algn="l" rtl="0" eaLnBrk="0" fontAlgn="base" hangingPunct="0">
        <a:spcBef>
          <a:spcPct val="20000"/>
        </a:spcBef>
        <a:spcAft>
          <a:spcPct val="0"/>
        </a:spcAft>
        <a:buClr>
          <a:schemeClr val="accent1"/>
        </a:buClr>
        <a:buSzPct val="65000"/>
        <a:buFont typeface="Monotype Sorts" pitchFamily="96" charset="2"/>
        <a:buChar char="l"/>
        <a:defRPr sz="2000">
          <a:solidFill>
            <a:schemeClr val="tx1"/>
          </a:solidFill>
          <a:latin typeface="+mn-lt"/>
        </a:defRPr>
      </a:lvl4pPr>
      <a:lvl5pPr marL="2057400" indent="-228600" algn="l" rtl="0" eaLnBrk="0" fontAlgn="base" hangingPunct="0">
        <a:spcBef>
          <a:spcPct val="20000"/>
        </a:spcBef>
        <a:spcAft>
          <a:spcPct val="0"/>
        </a:spcAft>
        <a:buClr>
          <a:schemeClr val="accent2"/>
        </a:buClr>
        <a:buSzPct val="100000"/>
        <a:buChar char="»"/>
        <a:defRPr sz="2000">
          <a:solidFill>
            <a:schemeClr val="tx1"/>
          </a:solidFill>
          <a:latin typeface="+mn-lt"/>
        </a:defRPr>
      </a:lvl5pPr>
      <a:lvl6pPr marL="2514600" indent="-228600" algn="l" rtl="0" eaLnBrk="0" fontAlgn="base" hangingPunct="0">
        <a:spcBef>
          <a:spcPct val="20000"/>
        </a:spcBef>
        <a:spcAft>
          <a:spcPct val="0"/>
        </a:spcAft>
        <a:buClr>
          <a:schemeClr val="accent2"/>
        </a:buClr>
        <a:buSzPct val="100000"/>
        <a:buChar char="»"/>
        <a:defRPr sz="2000">
          <a:solidFill>
            <a:schemeClr val="tx1"/>
          </a:solidFill>
          <a:latin typeface="+mn-lt"/>
        </a:defRPr>
      </a:lvl6pPr>
      <a:lvl7pPr marL="2971800" indent="-228600" algn="l" rtl="0" eaLnBrk="0" fontAlgn="base" hangingPunct="0">
        <a:spcBef>
          <a:spcPct val="20000"/>
        </a:spcBef>
        <a:spcAft>
          <a:spcPct val="0"/>
        </a:spcAft>
        <a:buClr>
          <a:schemeClr val="accent2"/>
        </a:buClr>
        <a:buSzPct val="100000"/>
        <a:buChar char="»"/>
        <a:defRPr sz="2000">
          <a:solidFill>
            <a:schemeClr val="tx1"/>
          </a:solidFill>
          <a:latin typeface="+mn-lt"/>
        </a:defRPr>
      </a:lvl7pPr>
      <a:lvl8pPr marL="3429000" indent="-228600" algn="l" rtl="0" eaLnBrk="0" fontAlgn="base" hangingPunct="0">
        <a:spcBef>
          <a:spcPct val="20000"/>
        </a:spcBef>
        <a:spcAft>
          <a:spcPct val="0"/>
        </a:spcAft>
        <a:buClr>
          <a:schemeClr val="accent2"/>
        </a:buClr>
        <a:buSzPct val="100000"/>
        <a:buChar char="»"/>
        <a:defRPr sz="2000">
          <a:solidFill>
            <a:schemeClr val="tx1"/>
          </a:solidFill>
          <a:latin typeface="+mn-lt"/>
        </a:defRPr>
      </a:lvl8pPr>
      <a:lvl9pPr marL="3886200" indent="-228600" algn="l" rtl="0" eaLnBrk="0" fontAlgn="base" hangingPunct="0">
        <a:spcBef>
          <a:spcPct val="20000"/>
        </a:spcBef>
        <a:spcAft>
          <a:spcPct val="0"/>
        </a:spcAft>
        <a:buClr>
          <a:schemeClr val="accent2"/>
        </a:buClr>
        <a:buSzPct val="100000"/>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457200" y="1295400"/>
            <a:ext cx="8305800" cy="4038600"/>
          </a:xfrm>
        </p:spPr>
        <p:txBody>
          <a:bodyPr/>
          <a:lstStyle/>
          <a:p>
            <a:r>
              <a:rPr lang="en-US" sz="4800" b="0" dirty="0" smtClean="0">
                <a:ea typeface="ＭＳ Ｐゴシック" pitchFamily="-109" charset="-128"/>
              </a:rPr>
              <a:t>Faculty Senate </a:t>
            </a:r>
            <a:br>
              <a:rPr lang="en-US" sz="4800" b="0" dirty="0" smtClean="0">
                <a:ea typeface="ＭＳ Ｐゴシック" pitchFamily="-109" charset="-128"/>
              </a:rPr>
            </a:br>
            <a:r>
              <a:rPr lang="en-US" sz="4800" b="0" dirty="0" smtClean="0">
                <a:ea typeface="ＭＳ Ｐゴシック" pitchFamily="-109" charset="-128"/>
              </a:rPr>
              <a:t>Special Meeting</a:t>
            </a:r>
            <a:br>
              <a:rPr lang="en-US" sz="4800" b="0" dirty="0" smtClean="0">
                <a:ea typeface="ＭＳ Ｐゴシック" pitchFamily="-109" charset="-128"/>
              </a:rPr>
            </a:br>
            <a:r>
              <a:rPr lang="en-US" sz="4800" b="0" dirty="0" smtClean="0">
                <a:ea typeface="ＭＳ Ｐゴシック" pitchFamily="-109" charset="-128"/>
              </a:rPr>
              <a:t/>
            </a:r>
            <a:br>
              <a:rPr lang="en-US" sz="4800" b="0" dirty="0" smtClean="0">
                <a:ea typeface="ＭＳ Ｐゴシック" pitchFamily="-109" charset="-128"/>
              </a:rPr>
            </a:br>
            <a:r>
              <a:rPr lang="en-US" sz="3600" b="0" dirty="0" smtClean="0">
                <a:ea typeface="ＭＳ Ｐゴシック" pitchFamily="-109" charset="-128"/>
              </a:rPr>
              <a:t>June 12, 2014</a:t>
            </a:r>
            <a:br>
              <a:rPr lang="en-US" sz="3600" b="0" dirty="0" smtClean="0">
                <a:ea typeface="ＭＳ Ｐゴシック" pitchFamily="-109" charset="-128"/>
              </a:rPr>
            </a:br>
            <a:r>
              <a:rPr lang="en-US" sz="3600" b="0" dirty="0" smtClean="0">
                <a:ea typeface="ＭＳ Ｐゴシック" pitchFamily="-109" charset="-128"/>
              </a:rPr>
              <a:t/>
            </a:r>
            <a:br>
              <a:rPr lang="en-US" sz="3600" b="0" dirty="0" smtClean="0">
                <a:ea typeface="ＭＳ Ｐゴシック" pitchFamily="-109" charset="-128"/>
              </a:rPr>
            </a:br>
            <a:endParaRPr lang="en-US" sz="3600" b="0" dirty="0" smtClean="0">
              <a:ea typeface="ＭＳ Ｐゴシック" pitchFamily="-109" charset="-128"/>
            </a:endParaRPr>
          </a:p>
        </p:txBody>
      </p:sp>
      <p:sp>
        <p:nvSpPr>
          <p:cNvPr id="2051" name="Rectangle 5"/>
          <p:cNvSpPr>
            <a:spLocks noChangeArrowheads="1"/>
          </p:cNvSpPr>
          <p:nvPr/>
        </p:nvSpPr>
        <p:spPr bwMode="auto">
          <a:xfrm>
            <a:off x="609600" y="2971800"/>
            <a:ext cx="8077200" cy="1219200"/>
          </a:xfrm>
          <a:prstGeom prst="rect">
            <a:avLst/>
          </a:prstGeom>
          <a:noFill/>
          <a:ln w="12700">
            <a:noFill/>
            <a:miter lim="800000"/>
            <a:headEnd/>
            <a:tailEnd/>
          </a:ln>
        </p:spPr>
        <p:txBody>
          <a:bodyPr lIns="90488" tIns="44450" rIns="90488" bIns="44450" anchor="b"/>
          <a:lstStyle/>
          <a:p>
            <a:endParaRPr lang="en-US" sz="140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29287" y="962669"/>
            <a:ext cx="8831580" cy="2246769"/>
          </a:xfrm>
          <a:prstGeom prst="rect">
            <a:avLst/>
          </a:prstGeom>
          <a:noFill/>
        </p:spPr>
        <p:txBody>
          <a:bodyPr wrap="square" rtlCol="0">
            <a:spAutoFit/>
          </a:bodyPr>
          <a:lstStyle/>
          <a:p>
            <a:r>
              <a:rPr lang="en-US" sz="2000" b="1" dirty="0" smtClean="0">
                <a:solidFill>
                  <a:srgbClr val="000000"/>
                </a:solidFill>
              </a:rPr>
              <a:t>Possible friendly, amendment:</a:t>
            </a:r>
          </a:p>
          <a:p>
            <a:pPr marL="0" lvl="3"/>
            <a:r>
              <a:rPr lang="en-US" sz="2000" dirty="0"/>
              <a:t>Proposals for new </a:t>
            </a:r>
            <a:r>
              <a:rPr lang="en-US" sz="2000" strike="sngStrike" dirty="0">
                <a:solidFill>
                  <a:srgbClr val="FF0000"/>
                </a:solidFill>
              </a:rPr>
              <a:t>certificates, </a:t>
            </a:r>
            <a:r>
              <a:rPr lang="en-US" sz="2000" dirty="0"/>
              <a:t>minors, and degree programs shall be submitted to the Campus Curricula Committee via the Discipline Specific Curricula Committee (DSCC) associated with the proposal and with the recommendation of the Vice Provost and Dean associated with the proposal. The Vice Provost and Dean and DSCC recommendations shall be submitted with the proposal. </a:t>
            </a:r>
            <a:endParaRPr lang="en-US" sz="2000" dirty="0">
              <a:latin typeface="Calibri" panose="020F0502020204030204" pitchFamily="34" charset="0"/>
            </a:endParaRPr>
          </a:p>
        </p:txBody>
      </p:sp>
    </p:spTree>
    <p:extLst>
      <p:ext uri="{BB962C8B-B14F-4D97-AF65-F5344CB8AC3E}">
        <p14:creationId xmlns:p14="http://schemas.microsoft.com/office/powerpoint/2010/main" val="274713142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86690" y="973912"/>
            <a:ext cx="8831580" cy="3785652"/>
          </a:xfrm>
          <a:prstGeom prst="rect">
            <a:avLst/>
          </a:prstGeom>
          <a:noFill/>
        </p:spPr>
        <p:txBody>
          <a:bodyPr wrap="square" rtlCol="0">
            <a:spAutoFit/>
          </a:bodyPr>
          <a:lstStyle/>
          <a:p>
            <a:r>
              <a:rPr lang="en-US" sz="2400" b="1" dirty="0">
                <a:solidFill>
                  <a:srgbClr val="000000"/>
                </a:solidFill>
              </a:rPr>
              <a:t>The issue: Dean search process.</a:t>
            </a:r>
          </a:p>
          <a:p>
            <a:endParaRPr lang="en-US" sz="2400" b="1" dirty="0">
              <a:solidFill>
                <a:srgbClr val="000000"/>
              </a:solidFill>
            </a:endParaRPr>
          </a:p>
          <a:p>
            <a:r>
              <a:rPr lang="en-US" sz="2400" b="1" dirty="0" smtClean="0">
                <a:solidFill>
                  <a:srgbClr val="000000"/>
                </a:solidFill>
              </a:rPr>
              <a:t>Existing language on Deans search:</a:t>
            </a:r>
          </a:p>
          <a:p>
            <a:endParaRPr lang="en-US" sz="2400" dirty="0" smtClean="0">
              <a:solidFill>
                <a:srgbClr val="000000"/>
              </a:solidFill>
            </a:endParaRPr>
          </a:p>
          <a:p>
            <a:r>
              <a:rPr lang="en-US" sz="2400" b="1" dirty="0" smtClean="0">
                <a:solidFill>
                  <a:srgbClr val="000000"/>
                </a:solidFill>
              </a:rPr>
              <a:t>Previous (2007) language:</a:t>
            </a:r>
          </a:p>
          <a:p>
            <a:r>
              <a:rPr lang="en-US" sz="2400" dirty="0">
                <a:latin typeface="Calibri" panose="020F0502020204030204" pitchFamily="34" charset="0"/>
              </a:rPr>
              <a:t>The chief executive and administrative officer of each school or college is the Dean. When the position is vacated the Dean shall be nominated by the Chancellor after formal consultation with a committee elected from and by the school or college faculty. </a:t>
            </a:r>
          </a:p>
          <a:p>
            <a:endParaRPr lang="en-US" sz="2400" b="1" dirty="0" smtClean="0">
              <a:solidFill>
                <a:srgbClr val="000000"/>
              </a:solidFill>
            </a:endParaRPr>
          </a:p>
        </p:txBody>
      </p:sp>
      <p:sp>
        <p:nvSpPr>
          <p:cNvPr id="6" name="Title 1"/>
          <p:cNvSpPr txBox="1">
            <a:spLocks/>
          </p:cNvSpPr>
          <p:nvPr/>
        </p:nvSpPr>
        <p:spPr>
          <a:xfrm>
            <a:off x="4572000" y="101580"/>
            <a:ext cx="4419600" cy="872332"/>
          </a:xfrm>
          <a:prstGeom prst="rect">
            <a:avLst/>
          </a:prstGeom>
        </p:spPr>
        <p:txBody>
          <a:bodyPr/>
          <a:lstStyle/>
          <a:p>
            <a:pPr algn="ctr">
              <a:lnSpc>
                <a:spcPct val="70000"/>
              </a:lnSpc>
              <a:defRPr/>
            </a:pPr>
            <a:r>
              <a:rPr lang="en-US" sz="2400" b="1" kern="0" dirty="0" smtClean="0">
                <a:solidFill>
                  <a:srgbClr val="008000"/>
                </a:solidFill>
                <a:latin typeface="Times New Roman"/>
                <a:ea typeface="+mn-ea"/>
              </a:rPr>
              <a:t>Faculty Senate Report</a:t>
            </a:r>
          </a:p>
          <a:p>
            <a:pPr algn="ctr">
              <a:lnSpc>
                <a:spcPct val="70000"/>
              </a:lnSpc>
              <a:defRPr/>
            </a:pPr>
            <a:endParaRPr lang="en-US" sz="2400" b="1" kern="0" dirty="0" smtClean="0">
              <a:solidFill>
                <a:srgbClr val="008000"/>
              </a:solidFill>
              <a:latin typeface="Times New Roman"/>
              <a:ea typeface="+mn-ea"/>
            </a:endParaRPr>
          </a:p>
          <a:p>
            <a:pPr algn="ctr">
              <a:lnSpc>
                <a:spcPct val="70000"/>
              </a:lnSpc>
              <a:defRPr/>
            </a:pPr>
            <a:r>
              <a:rPr lang="en-US" sz="2400" b="1" kern="0" dirty="0">
                <a:solidFill>
                  <a:srgbClr val="008000"/>
                </a:solidFill>
                <a:latin typeface="Times New Roman"/>
              </a:rPr>
              <a:t>April 17, 2014</a:t>
            </a:r>
          </a:p>
        </p:txBody>
      </p:sp>
    </p:spTree>
    <p:extLst>
      <p:ext uri="{BB962C8B-B14F-4D97-AF65-F5344CB8AC3E}">
        <p14:creationId xmlns:p14="http://schemas.microsoft.com/office/powerpoint/2010/main" val="319692522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29287" y="962669"/>
            <a:ext cx="8831580" cy="4401205"/>
          </a:xfrm>
          <a:prstGeom prst="rect">
            <a:avLst/>
          </a:prstGeom>
          <a:noFill/>
        </p:spPr>
        <p:txBody>
          <a:bodyPr wrap="square" rtlCol="0">
            <a:spAutoFit/>
          </a:bodyPr>
          <a:lstStyle/>
          <a:p>
            <a:r>
              <a:rPr lang="en-US" sz="2000" b="1" dirty="0" smtClean="0">
                <a:solidFill>
                  <a:srgbClr val="000000"/>
                </a:solidFill>
              </a:rPr>
              <a:t>Proposed with friendly, pre-vetted amendments:</a:t>
            </a:r>
          </a:p>
          <a:p>
            <a:pPr marL="0" lvl="3"/>
            <a:r>
              <a:rPr lang="en-US" sz="2000" dirty="0" smtClean="0">
                <a:latin typeface="Calibri" panose="020F0502020204030204" pitchFamily="34" charset="0"/>
              </a:rPr>
              <a:t>When </a:t>
            </a:r>
            <a:r>
              <a:rPr lang="en-US" sz="2000" dirty="0">
                <a:latin typeface="Calibri" panose="020F0502020204030204" pitchFamily="34" charset="0"/>
              </a:rPr>
              <a:t>the position of Vice Provost and Dean is vacated, the Vice Provost and Dean shall be recommended by the Provost and appointed by the Chancellor after formal consultation with a committee of whom more than half shall be elected from and by the college faculty.  Each department of the college shall have representation on the committee.  Each department of the college shall elect two to three potential faculty representatives from which the Provost will select one from each department to serve on the committee.  The Provost shall be able to add committee members for the purpose of providing appropriate diversity and representation.  The committee, whose chair shall be from the college faculty, shall recommend candidates for interviews, thereafter consider feedback from the campus community, </a:t>
            </a:r>
            <a:r>
              <a:rPr lang="en-US" sz="2000" dirty="0" smtClean="0">
                <a:latin typeface="Calibri" panose="020F0502020204030204" pitchFamily="34" charset="0"/>
              </a:rPr>
              <a:t>and </a:t>
            </a:r>
            <a:r>
              <a:rPr lang="en-US" sz="2000" dirty="0">
                <a:latin typeface="Calibri" panose="020F0502020204030204" pitchFamily="34" charset="0"/>
              </a:rPr>
              <a:t>present an unranked list of at least three acceptable candidates to the Provost.  The Provost will recommend from the </a:t>
            </a:r>
            <a:r>
              <a:rPr lang="en-US" sz="2000" dirty="0" smtClean="0">
                <a:latin typeface="Calibri" panose="020F0502020204030204" pitchFamily="34" charset="0"/>
              </a:rPr>
              <a:t>list </a:t>
            </a:r>
            <a:r>
              <a:rPr lang="en-US" sz="2000" dirty="0">
                <a:latin typeface="Calibri" panose="020F0502020204030204" pitchFamily="34" charset="0"/>
              </a:rPr>
              <a:t>or shall inform the committee why the list is insufficient to allow a recommendation to be made</a:t>
            </a:r>
            <a:r>
              <a:rPr lang="en-US" sz="2000" dirty="0" smtClean="0">
                <a:latin typeface="Calibri" panose="020F0502020204030204" pitchFamily="34" charset="0"/>
              </a:rPr>
              <a:t>.</a:t>
            </a:r>
            <a:endParaRPr lang="en-US" sz="2000" dirty="0">
              <a:latin typeface="Calibri" panose="020F0502020204030204" pitchFamily="34" charset="0"/>
            </a:endParaRPr>
          </a:p>
        </p:txBody>
      </p:sp>
    </p:spTree>
    <p:extLst>
      <p:ext uri="{BB962C8B-B14F-4D97-AF65-F5344CB8AC3E}">
        <p14:creationId xmlns:p14="http://schemas.microsoft.com/office/powerpoint/2010/main" val="241900950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8"/>
          <p:cNvSpPr>
            <a:spLocks noGrp="1" noChangeArrowheads="1"/>
          </p:cNvSpPr>
          <p:nvPr>
            <p:ph type="title"/>
          </p:nvPr>
        </p:nvSpPr>
        <p:spPr>
          <a:xfrm>
            <a:off x="4495800" y="217488"/>
            <a:ext cx="4419600" cy="585787"/>
          </a:xfrm>
          <a:noFill/>
        </p:spPr>
        <p:txBody>
          <a:bodyPr/>
          <a:lstStyle/>
          <a:p>
            <a:r>
              <a:rPr lang="en-US" dirty="0" smtClean="0">
                <a:solidFill>
                  <a:srgbClr val="008000"/>
                </a:solidFill>
                <a:ea typeface="ＭＳ Ｐゴシック" pitchFamily="-109" charset="-128"/>
              </a:rPr>
              <a:t>Agenda</a:t>
            </a:r>
          </a:p>
        </p:txBody>
      </p:sp>
      <p:sp>
        <p:nvSpPr>
          <p:cNvPr id="4099" name="Rectangle 9"/>
          <p:cNvSpPr>
            <a:spLocks noGrp="1" noChangeArrowheads="1"/>
          </p:cNvSpPr>
          <p:nvPr>
            <p:ph type="body" idx="1"/>
          </p:nvPr>
        </p:nvSpPr>
        <p:spPr>
          <a:xfrm>
            <a:off x="152400" y="1143000"/>
            <a:ext cx="8839200" cy="5257800"/>
          </a:xfrm>
          <a:noFill/>
        </p:spPr>
        <p:txBody>
          <a:bodyPr/>
          <a:lstStyle/>
          <a:p>
            <a:pPr marL="939800" lvl="1" indent="-711200">
              <a:buFontTx/>
              <a:buNone/>
            </a:pPr>
            <a:endParaRPr lang="en-US" dirty="0" smtClean="0">
              <a:latin typeface="Arial" pitchFamily="34" charset="0"/>
              <a:ea typeface="ＭＳ Ｐゴシック" pitchFamily="-109" charset="-128"/>
              <a:cs typeface="Arial" pitchFamily="34" charset="0"/>
            </a:endParaRPr>
          </a:p>
          <a:p>
            <a:pPr marL="939800" lvl="1" indent="-711200">
              <a:buFontTx/>
              <a:buNone/>
            </a:pPr>
            <a:endParaRPr lang="en-US" dirty="0" smtClean="0">
              <a:latin typeface="Arial" pitchFamily="34" charset="0"/>
              <a:ea typeface="ＭＳ Ｐゴシック" pitchFamily="-109" charset="-128"/>
              <a:cs typeface="Arial" pitchFamily="34" charset="0"/>
            </a:endParaRPr>
          </a:p>
          <a:p>
            <a:pPr marL="939800" lvl="1" indent="-711200" algn="ctr">
              <a:buFontTx/>
              <a:buNone/>
            </a:pPr>
            <a:r>
              <a:rPr lang="en-US" sz="6000" b="1" dirty="0" smtClean="0">
                <a:solidFill>
                  <a:srgbClr val="FF0000"/>
                </a:solidFill>
                <a:latin typeface="Arial" pitchFamily="34" charset="0"/>
                <a:ea typeface="ＭＳ Ｐゴシック" pitchFamily="-109" charset="-128"/>
                <a:cs typeface="Arial" pitchFamily="34" charset="0"/>
              </a:rPr>
              <a:t>Adjourn</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8"/>
          <p:cNvSpPr>
            <a:spLocks noGrp="1" noChangeArrowheads="1"/>
          </p:cNvSpPr>
          <p:nvPr>
            <p:ph type="title"/>
          </p:nvPr>
        </p:nvSpPr>
        <p:spPr>
          <a:xfrm>
            <a:off x="4495800" y="217488"/>
            <a:ext cx="4419600" cy="585787"/>
          </a:xfrm>
          <a:noFill/>
        </p:spPr>
        <p:txBody>
          <a:bodyPr/>
          <a:lstStyle/>
          <a:p>
            <a:r>
              <a:rPr lang="en-US" dirty="0" smtClean="0">
                <a:solidFill>
                  <a:srgbClr val="008000"/>
                </a:solidFill>
                <a:ea typeface="ＭＳ Ｐゴシック" pitchFamily="-109" charset="-128"/>
              </a:rPr>
              <a:t>Agenda</a:t>
            </a:r>
          </a:p>
        </p:txBody>
      </p:sp>
      <p:sp>
        <p:nvSpPr>
          <p:cNvPr id="4099" name="Rectangle 9"/>
          <p:cNvSpPr>
            <a:spLocks noGrp="1" noChangeArrowheads="1"/>
          </p:cNvSpPr>
          <p:nvPr>
            <p:ph type="body" idx="1"/>
          </p:nvPr>
        </p:nvSpPr>
        <p:spPr>
          <a:xfrm>
            <a:off x="152400" y="1143000"/>
            <a:ext cx="8839200" cy="5257800"/>
          </a:xfrm>
          <a:noFill/>
        </p:spPr>
        <p:txBody>
          <a:bodyPr/>
          <a:lstStyle/>
          <a:p>
            <a:pPr marL="939800" lvl="1" indent="-711200">
              <a:buFontTx/>
              <a:buNone/>
            </a:pPr>
            <a:r>
              <a:rPr lang="en-US" sz="2400" b="1" dirty="0" smtClean="0">
                <a:solidFill>
                  <a:srgbClr val="FF0066"/>
                </a:solidFill>
                <a:latin typeface="Arial" pitchFamily="34" charset="0"/>
                <a:ea typeface="ＭＳ Ｐゴシック" pitchFamily="-109" charset="-128"/>
                <a:cs typeface="Arial" pitchFamily="34" charset="0"/>
              </a:rPr>
              <a:t>I</a:t>
            </a:r>
            <a:r>
              <a:rPr lang="en-US" sz="2400" dirty="0" smtClean="0">
                <a:solidFill>
                  <a:srgbClr val="FF0000"/>
                </a:solidFill>
                <a:latin typeface="Arial" pitchFamily="34" charset="0"/>
                <a:ea typeface="ＭＳ Ｐゴシック" pitchFamily="-109" charset="-128"/>
                <a:cs typeface="Arial" pitchFamily="34" charset="0"/>
              </a:rPr>
              <a:t>.      </a:t>
            </a:r>
            <a:r>
              <a:rPr lang="en-US" sz="2400" b="1" dirty="0" smtClean="0">
                <a:solidFill>
                  <a:srgbClr val="FF0000"/>
                </a:solidFill>
                <a:latin typeface="Arial" pitchFamily="34" charset="0"/>
                <a:ea typeface="ＭＳ Ｐゴシック" pitchFamily="-109" charset="-128"/>
                <a:cs typeface="Arial" pitchFamily="34" charset="0"/>
              </a:rPr>
              <a:t>Call to Order and Roll Call</a:t>
            </a:r>
          </a:p>
          <a:p>
            <a:pPr marL="1293813" lvl="2" indent="-609600">
              <a:buNone/>
            </a:pPr>
            <a:r>
              <a:rPr lang="en-US" b="1" dirty="0" smtClean="0">
                <a:solidFill>
                  <a:srgbClr val="FF0000"/>
                </a:solidFill>
                <a:latin typeface="Arial" pitchFamily="34" charset="0"/>
                <a:ea typeface="ＭＳ Ｐゴシック" pitchFamily="-109" charset="-128"/>
                <a:cs typeface="Arial" pitchFamily="34" charset="0"/>
              </a:rPr>
              <a:t>   -  Melanie Mormile, Secretary</a:t>
            </a:r>
          </a:p>
          <a:p>
            <a:pPr marL="939800" lvl="1" indent="-711200">
              <a:buFontTx/>
              <a:buAutoNum type="romanUcPeriod" startAt="2"/>
            </a:pPr>
            <a:r>
              <a:rPr lang="en-US" sz="2400" dirty="0" smtClean="0">
                <a:latin typeface="Arial" pitchFamily="34" charset="0"/>
                <a:ea typeface="ＭＳ Ｐゴシック" pitchFamily="-109" charset="-128"/>
                <a:cs typeface="Arial" pitchFamily="34" charset="0"/>
              </a:rPr>
              <a:t>Bylaw Amendment</a:t>
            </a:r>
          </a:p>
          <a:p>
            <a:pPr marL="939800" lvl="1" indent="-711200">
              <a:buFontTx/>
              <a:buAutoNum type="romanUcPeriod" startAt="2"/>
            </a:pPr>
            <a:r>
              <a:rPr lang="en-US" sz="2400" dirty="0" smtClean="0">
                <a:latin typeface="Arial" pitchFamily="34" charset="0"/>
                <a:ea typeface="ＭＳ Ｐゴシック" pitchFamily="-109" charset="-128"/>
                <a:cs typeface="Arial" pitchFamily="34" charset="0"/>
              </a:rPr>
              <a:t>Adjourn</a:t>
            </a:r>
          </a:p>
        </p:txBody>
      </p:sp>
      <p:sp>
        <p:nvSpPr>
          <p:cNvPr id="2" name="TextBox 1"/>
          <p:cNvSpPr txBox="1"/>
          <p:nvPr/>
        </p:nvSpPr>
        <p:spPr>
          <a:xfrm>
            <a:off x="1371600" y="5915374"/>
            <a:ext cx="6699270" cy="646331"/>
          </a:xfrm>
          <a:prstGeom prst="rect">
            <a:avLst/>
          </a:prstGeom>
          <a:noFill/>
        </p:spPr>
        <p:txBody>
          <a:bodyPr wrap="none" rtlCol="0">
            <a:spAutoFit/>
          </a:bodyPr>
          <a:lstStyle/>
          <a:p>
            <a:r>
              <a:rPr lang="en-US" dirty="0" smtClean="0"/>
              <a:t>Pres. Fitch apologizes for failing to spell check his e-mail titles</a:t>
            </a:r>
            <a:r>
              <a:rPr lang="en-US" dirty="0"/>
              <a:t>.  </a:t>
            </a:r>
            <a:endParaRPr lang="en-US" dirty="0" smtClean="0"/>
          </a:p>
          <a:p>
            <a:r>
              <a:rPr lang="en-US" dirty="0" smtClean="0"/>
              <a:t>“</a:t>
            </a:r>
            <a:r>
              <a:rPr lang="en-US" dirty="0" err="1" smtClean="0"/>
              <a:t>Tomroow</a:t>
            </a:r>
            <a:r>
              <a:rPr lang="en-US" dirty="0" smtClean="0"/>
              <a:t>” is only 25% in error?</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8"/>
          <p:cNvSpPr>
            <a:spLocks noGrp="1" noChangeArrowheads="1"/>
          </p:cNvSpPr>
          <p:nvPr>
            <p:ph type="title"/>
          </p:nvPr>
        </p:nvSpPr>
        <p:spPr>
          <a:xfrm>
            <a:off x="4495800" y="217488"/>
            <a:ext cx="4419600" cy="585787"/>
          </a:xfrm>
          <a:noFill/>
        </p:spPr>
        <p:txBody>
          <a:bodyPr/>
          <a:lstStyle/>
          <a:p>
            <a:r>
              <a:rPr lang="en-US" dirty="0" smtClean="0">
                <a:solidFill>
                  <a:srgbClr val="008000"/>
                </a:solidFill>
                <a:ea typeface="ＭＳ Ｐゴシック" pitchFamily="-109" charset="-128"/>
              </a:rPr>
              <a:t>Agenda</a:t>
            </a:r>
          </a:p>
        </p:txBody>
      </p:sp>
      <p:sp>
        <p:nvSpPr>
          <p:cNvPr id="4099" name="Rectangle 9"/>
          <p:cNvSpPr>
            <a:spLocks noGrp="1" noChangeArrowheads="1"/>
          </p:cNvSpPr>
          <p:nvPr>
            <p:ph type="body" idx="1"/>
          </p:nvPr>
        </p:nvSpPr>
        <p:spPr>
          <a:xfrm>
            <a:off x="152400" y="1143000"/>
            <a:ext cx="8839200" cy="5257800"/>
          </a:xfrm>
          <a:noFill/>
        </p:spPr>
        <p:txBody>
          <a:bodyPr/>
          <a:lstStyle/>
          <a:p>
            <a:pPr marL="939800" lvl="1" indent="-711200">
              <a:buFontTx/>
              <a:buNone/>
            </a:pPr>
            <a:r>
              <a:rPr lang="en-US" sz="2400" dirty="0" smtClean="0">
                <a:latin typeface="Arial" pitchFamily="34" charset="0"/>
                <a:ea typeface="ＭＳ Ｐゴシック" pitchFamily="-109" charset="-128"/>
                <a:cs typeface="Arial" pitchFamily="34" charset="0"/>
              </a:rPr>
              <a:t>I.      Call to Order and Roll Call</a:t>
            </a:r>
          </a:p>
          <a:p>
            <a:pPr marL="1293813" lvl="2" indent="-609600">
              <a:buNone/>
            </a:pPr>
            <a:r>
              <a:rPr lang="en-US" dirty="0" smtClean="0">
                <a:latin typeface="Arial" pitchFamily="34" charset="0"/>
                <a:ea typeface="ＭＳ Ｐゴシック" pitchFamily="-109" charset="-128"/>
                <a:cs typeface="Arial" pitchFamily="34" charset="0"/>
              </a:rPr>
              <a:t>   -  Melanie Mormile, Secretary</a:t>
            </a:r>
            <a:endParaRPr lang="en-US" dirty="0" smtClean="0">
              <a:solidFill>
                <a:srgbClr val="FF0000"/>
              </a:solidFill>
              <a:latin typeface="Arial" pitchFamily="34" charset="0"/>
              <a:ea typeface="ＭＳ Ｐゴシック" pitchFamily="-109" charset="-128"/>
              <a:cs typeface="Arial" pitchFamily="34" charset="0"/>
            </a:endParaRPr>
          </a:p>
          <a:p>
            <a:pPr marL="939800" lvl="1" indent="-711200">
              <a:buFontTx/>
              <a:buAutoNum type="romanUcPeriod" startAt="2"/>
            </a:pPr>
            <a:r>
              <a:rPr lang="en-US" sz="2400" b="1" dirty="0" smtClean="0">
                <a:solidFill>
                  <a:srgbClr val="FF0000"/>
                </a:solidFill>
                <a:latin typeface="Arial" pitchFamily="34" charset="0"/>
                <a:ea typeface="ＭＳ Ｐゴシック" pitchFamily="-109" charset="-128"/>
                <a:cs typeface="Arial" pitchFamily="34" charset="0"/>
              </a:rPr>
              <a:t>Bylaw Amendment</a:t>
            </a:r>
          </a:p>
          <a:p>
            <a:pPr marL="939800" lvl="1" indent="-711200">
              <a:buFontTx/>
              <a:buAutoNum type="romanUcPeriod" startAt="2"/>
            </a:pPr>
            <a:r>
              <a:rPr lang="en-US" sz="2400" dirty="0" smtClean="0">
                <a:latin typeface="Arial" pitchFamily="34" charset="0"/>
                <a:ea typeface="ＭＳ Ｐゴシック" pitchFamily="-109" charset="-128"/>
                <a:cs typeface="Arial" pitchFamily="34" charset="0"/>
              </a:rPr>
              <a:t>Adjourn</a:t>
            </a:r>
          </a:p>
        </p:txBody>
      </p:sp>
    </p:spTree>
    <p:extLst>
      <p:ext uri="{BB962C8B-B14F-4D97-AF65-F5344CB8AC3E}">
        <p14:creationId xmlns:p14="http://schemas.microsoft.com/office/powerpoint/2010/main" val="288865408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eeform 1"/>
          <p:cNvSpPr/>
          <p:nvPr/>
        </p:nvSpPr>
        <p:spPr bwMode="auto">
          <a:xfrm>
            <a:off x="194873" y="1738859"/>
            <a:ext cx="8187128" cy="1514007"/>
          </a:xfrm>
          <a:custGeom>
            <a:avLst/>
            <a:gdLst>
              <a:gd name="connsiteX0" fmla="*/ 3342807 w 8319541"/>
              <a:gd name="connsiteY0" fmla="*/ 0 h 1514007"/>
              <a:gd name="connsiteX1" fmla="*/ 3357797 w 8319541"/>
              <a:gd name="connsiteY1" fmla="*/ 344774 h 1514007"/>
              <a:gd name="connsiteX2" fmla="*/ 0 w 8319541"/>
              <a:gd name="connsiteY2" fmla="*/ 329784 h 1514007"/>
              <a:gd name="connsiteX3" fmla="*/ 0 w 8319541"/>
              <a:gd name="connsiteY3" fmla="*/ 1124262 h 1514007"/>
              <a:gd name="connsiteX4" fmla="*/ 14990 w 8319541"/>
              <a:gd name="connsiteY4" fmla="*/ 1514007 h 1514007"/>
              <a:gd name="connsiteX5" fmla="*/ 1633928 w 8319541"/>
              <a:gd name="connsiteY5" fmla="*/ 1514007 h 1514007"/>
              <a:gd name="connsiteX6" fmla="*/ 1648918 w 8319541"/>
              <a:gd name="connsiteY6" fmla="*/ 1154243 h 1514007"/>
              <a:gd name="connsiteX7" fmla="*/ 8319541 w 8319541"/>
              <a:gd name="connsiteY7" fmla="*/ 1154243 h 1514007"/>
              <a:gd name="connsiteX8" fmla="*/ 8319541 w 8319541"/>
              <a:gd name="connsiteY8" fmla="*/ 74951 h 1514007"/>
              <a:gd name="connsiteX9" fmla="*/ 3342807 w 8319541"/>
              <a:gd name="connsiteY9" fmla="*/ 0 h 1514007"/>
              <a:gd name="connsiteX0" fmla="*/ 3342807 w 8319541"/>
              <a:gd name="connsiteY0" fmla="*/ 0 h 1514007"/>
              <a:gd name="connsiteX1" fmla="*/ 3357797 w 8319541"/>
              <a:gd name="connsiteY1" fmla="*/ 344774 h 1514007"/>
              <a:gd name="connsiteX2" fmla="*/ 0 w 8319541"/>
              <a:gd name="connsiteY2" fmla="*/ 329784 h 1514007"/>
              <a:gd name="connsiteX3" fmla="*/ 0 w 8319541"/>
              <a:gd name="connsiteY3" fmla="*/ 1124262 h 1514007"/>
              <a:gd name="connsiteX4" fmla="*/ 14990 w 8319541"/>
              <a:gd name="connsiteY4" fmla="*/ 1514007 h 1514007"/>
              <a:gd name="connsiteX5" fmla="*/ 1633928 w 8319541"/>
              <a:gd name="connsiteY5" fmla="*/ 1514007 h 1514007"/>
              <a:gd name="connsiteX6" fmla="*/ 1648918 w 8319541"/>
              <a:gd name="connsiteY6" fmla="*/ 1154243 h 1514007"/>
              <a:gd name="connsiteX7" fmla="*/ 8319541 w 8319541"/>
              <a:gd name="connsiteY7" fmla="*/ 1154243 h 1514007"/>
              <a:gd name="connsiteX8" fmla="*/ 8304551 w 8319541"/>
              <a:gd name="connsiteY8" fmla="*/ 0 h 1514007"/>
              <a:gd name="connsiteX9" fmla="*/ 3342807 w 8319541"/>
              <a:gd name="connsiteY9" fmla="*/ 0 h 15140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319541" h="1514007">
                <a:moveTo>
                  <a:pt x="3342807" y="0"/>
                </a:moveTo>
                <a:lnTo>
                  <a:pt x="3357797" y="344774"/>
                </a:lnTo>
                <a:lnTo>
                  <a:pt x="0" y="329784"/>
                </a:lnTo>
                <a:lnTo>
                  <a:pt x="0" y="1124262"/>
                </a:lnTo>
                <a:lnTo>
                  <a:pt x="14990" y="1514007"/>
                </a:lnTo>
                <a:lnTo>
                  <a:pt x="1633928" y="1514007"/>
                </a:lnTo>
                <a:lnTo>
                  <a:pt x="1648918" y="1154243"/>
                </a:lnTo>
                <a:lnTo>
                  <a:pt x="8319541" y="1154243"/>
                </a:lnTo>
                <a:lnTo>
                  <a:pt x="8304551" y="0"/>
                </a:lnTo>
                <a:lnTo>
                  <a:pt x="3342807" y="0"/>
                </a:lnTo>
                <a:close/>
              </a:path>
            </a:pathLst>
          </a:custGeom>
          <a:solidFill>
            <a:srgbClr val="FFFF00"/>
          </a:solidFill>
          <a:ln w="3810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5" name="TextBox 4"/>
          <p:cNvSpPr txBox="1"/>
          <p:nvPr/>
        </p:nvSpPr>
        <p:spPr>
          <a:xfrm>
            <a:off x="186690" y="973912"/>
            <a:ext cx="8831580" cy="5632311"/>
          </a:xfrm>
          <a:prstGeom prst="rect">
            <a:avLst/>
          </a:prstGeom>
          <a:noFill/>
        </p:spPr>
        <p:txBody>
          <a:bodyPr wrap="square" rtlCol="0">
            <a:spAutoFit/>
          </a:bodyPr>
          <a:lstStyle/>
          <a:p>
            <a:r>
              <a:rPr lang="en-US" sz="2400" dirty="0" smtClean="0">
                <a:solidFill>
                  <a:srgbClr val="000000"/>
                </a:solidFill>
              </a:rPr>
              <a:t>Applicable CRR </a:t>
            </a:r>
            <a:r>
              <a:rPr lang="en-US" sz="2400" dirty="0" smtClean="0"/>
              <a:t>300.030.G </a:t>
            </a:r>
          </a:p>
          <a:p>
            <a:endParaRPr lang="en-US" sz="2400" dirty="0" smtClean="0"/>
          </a:p>
          <a:p>
            <a:r>
              <a:rPr lang="en-US" sz="2400" dirty="0" smtClean="0"/>
              <a:t>Amending </a:t>
            </a:r>
            <a:r>
              <a:rPr lang="en-US" sz="2400" dirty="0"/>
              <a:t>the Bylaws -- Amendments may be proposed by twenty (20) faculty members of the General Faculty by submitting them to the Rules, Procedures, and Agenda Committee. This committee must transmit the proposal to the General Faculty within fifteen (15) school days and then include the proposal in the agenda of the next General Faculty meeting. Voting on the proposed amendment shall be by a mail ballot and shall take place within fifteen (15) school days after completion of its consideration at a meeting of the General Faculty. A two-thirds (2/3) majority of those voting shall be required for the adoption of the proposed amendment. If adopted, the amendment will become effective immediately upon approval by the Board of Curators</a:t>
            </a:r>
            <a:r>
              <a:rPr lang="en-US" sz="2400" dirty="0" smtClean="0"/>
              <a:t>.</a:t>
            </a:r>
            <a:endParaRPr lang="en-US" sz="2400" dirty="0"/>
          </a:p>
        </p:txBody>
      </p:sp>
      <p:sp>
        <p:nvSpPr>
          <p:cNvPr id="6" name="Title 1"/>
          <p:cNvSpPr txBox="1">
            <a:spLocks/>
          </p:cNvSpPr>
          <p:nvPr/>
        </p:nvSpPr>
        <p:spPr>
          <a:xfrm>
            <a:off x="4572000" y="101580"/>
            <a:ext cx="4419600" cy="872332"/>
          </a:xfrm>
          <a:prstGeom prst="rect">
            <a:avLst/>
          </a:prstGeom>
        </p:spPr>
        <p:txBody>
          <a:bodyPr/>
          <a:lstStyle/>
          <a:p>
            <a:pPr algn="ctr">
              <a:lnSpc>
                <a:spcPct val="70000"/>
              </a:lnSpc>
              <a:defRPr/>
            </a:pPr>
            <a:endParaRPr lang="en-US" sz="2400" b="1" kern="0" dirty="0">
              <a:solidFill>
                <a:srgbClr val="008000"/>
              </a:solidFill>
              <a:latin typeface="Times New Roman"/>
            </a:endParaRPr>
          </a:p>
        </p:txBody>
      </p:sp>
    </p:spTree>
    <p:extLst>
      <p:ext uri="{BB962C8B-B14F-4D97-AF65-F5344CB8AC3E}">
        <p14:creationId xmlns:p14="http://schemas.microsoft.com/office/powerpoint/2010/main" val="17755114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86690" y="973912"/>
            <a:ext cx="8831580" cy="6001643"/>
          </a:xfrm>
          <a:prstGeom prst="rect">
            <a:avLst/>
          </a:prstGeom>
          <a:noFill/>
        </p:spPr>
        <p:txBody>
          <a:bodyPr wrap="square" rtlCol="0">
            <a:spAutoFit/>
          </a:bodyPr>
          <a:lstStyle/>
          <a:p>
            <a:r>
              <a:rPr lang="en-US" sz="2400" b="1" dirty="0" smtClean="0">
                <a:solidFill>
                  <a:srgbClr val="000000"/>
                </a:solidFill>
              </a:rPr>
              <a:t>Ad-hoc committee of RP&amp;A moves the amendment as distributed:</a:t>
            </a:r>
          </a:p>
          <a:p>
            <a:pPr marL="342900" indent="-342900">
              <a:buFont typeface="Arial" panose="020B0604020202020204" pitchFamily="34" charset="0"/>
              <a:buChar char="•"/>
            </a:pPr>
            <a:r>
              <a:rPr lang="en-US" sz="2400" b="1" dirty="0" smtClean="0">
                <a:solidFill>
                  <a:srgbClr val="000000"/>
                </a:solidFill>
              </a:rPr>
              <a:t>Add colleges</a:t>
            </a:r>
          </a:p>
          <a:p>
            <a:pPr marL="800100" lvl="1" indent="-342900">
              <a:buFont typeface="Arial" panose="020B0604020202020204" pitchFamily="34" charset="0"/>
              <a:buChar char="•"/>
            </a:pPr>
            <a:r>
              <a:rPr lang="en-US" sz="2400" b="1" dirty="0" smtClean="0">
                <a:solidFill>
                  <a:srgbClr val="000000"/>
                </a:solidFill>
              </a:rPr>
              <a:t>Members (= faculty) may call special meetings</a:t>
            </a:r>
          </a:p>
          <a:p>
            <a:pPr marL="800100" lvl="1" indent="-342900">
              <a:buFont typeface="Arial" panose="020B0604020202020204" pitchFamily="34" charset="0"/>
              <a:buChar char="•"/>
            </a:pPr>
            <a:r>
              <a:rPr lang="en-US" sz="2400" b="1" dirty="0" smtClean="0">
                <a:solidFill>
                  <a:srgbClr val="000000"/>
                </a:solidFill>
              </a:rPr>
              <a:t>Meetings each semester</a:t>
            </a:r>
          </a:p>
          <a:p>
            <a:pPr marL="800100" lvl="1" indent="-342900">
              <a:buFont typeface="Arial" panose="020B0604020202020204" pitchFamily="34" charset="0"/>
              <a:buChar char="•"/>
            </a:pPr>
            <a:r>
              <a:rPr lang="en-US" sz="2400" b="1" dirty="0" smtClean="0">
                <a:solidFill>
                  <a:srgbClr val="000000"/>
                </a:solidFill>
              </a:rPr>
              <a:t>Responsible for “</a:t>
            </a:r>
            <a:r>
              <a:rPr lang="en-US" sz="2400" dirty="0"/>
              <a:t>appeals of departmental academic actions and review of new certificates, minors, and degree programs, with a primary responsibility for maintaining and improving the academic excellence of all departments within the college</a:t>
            </a:r>
            <a:r>
              <a:rPr lang="en-US" sz="2400" b="1" dirty="0" smtClean="0">
                <a:solidFill>
                  <a:srgbClr val="000000"/>
                </a:solidFill>
              </a:rPr>
              <a:t>”</a:t>
            </a:r>
          </a:p>
          <a:p>
            <a:pPr marL="342900" indent="-342900">
              <a:buFont typeface="Arial" panose="020B0604020202020204" pitchFamily="34" charset="0"/>
              <a:buChar char="•"/>
            </a:pPr>
            <a:r>
              <a:rPr lang="en-US" sz="2400" b="1" dirty="0" smtClean="0">
                <a:solidFill>
                  <a:srgbClr val="000000"/>
                </a:solidFill>
              </a:rPr>
              <a:t>Add Vice Provost and Deans as college executive officer</a:t>
            </a:r>
          </a:p>
          <a:p>
            <a:pPr marL="800100" lvl="1" indent="-342900">
              <a:buFont typeface="Arial" panose="020B0604020202020204" pitchFamily="34" charset="0"/>
              <a:buChar char="•"/>
            </a:pPr>
            <a:r>
              <a:rPr lang="en-US" sz="2400" b="1" dirty="0" smtClean="0">
                <a:solidFill>
                  <a:srgbClr val="000000"/>
                </a:solidFill>
              </a:rPr>
              <a:t>Member of General Faculty</a:t>
            </a:r>
          </a:p>
          <a:p>
            <a:pPr marL="800100" lvl="1" indent="-342900">
              <a:buFont typeface="Arial" panose="020B0604020202020204" pitchFamily="34" charset="0"/>
              <a:buChar char="•"/>
            </a:pPr>
            <a:r>
              <a:rPr lang="en-US" sz="2400" b="1" dirty="0" smtClean="0">
                <a:solidFill>
                  <a:srgbClr val="000000"/>
                </a:solidFill>
              </a:rPr>
              <a:t>Select Department Chair (was Provost)</a:t>
            </a:r>
          </a:p>
          <a:p>
            <a:pPr marL="800100" lvl="1" indent="-342900">
              <a:buFont typeface="Arial" panose="020B0604020202020204" pitchFamily="34" charset="0"/>
              <a:buChar char="•"/>
            </a:pPr>
            <a:r>
              <a:rPr lang="en-US" sz="2400" b="1" dirty="0" smtClean="0">
                <a:solidFill>
                  <a:srgbClr val="000000"/>
                </a:solidFill>
              </a:rPr>
              <a:t>Hiring process</a:t>
            </a:r>
          </a:p>
          <a:p>
            <a:pPr marL="800100" lvl="1" indent="-342900">
              <a:buFont typeface="Arial" panose="020B0604020202020204" pitchFamily="34" charset="0"/>
              <a:buChar char="•"/>
            </a:pPr>
            <a:r>
              <a:rPr lang="en-US" sz="2400" b="1" dirty="0" smtClean="0">
                <a:solidFill>
                  <a:srgbClr val="000000"/>
                </a:solidFill>
              </a:rPr>
              <a:t>Role in special program proposal, changes, and elimination, and curriculum thereof</a:t>
            </a:r>
          </a:p>
        </p:txBody>
      </p:sp>
      <p:sp>
        <p:nvSpPr>
          <p:cNvPr id="6" name="Title 1"/>
          <p:cNvSpPr txBox="1">
            <a:spLocks/>
          </p:cNvSpPr>
          <p:nvPr/>
        </p:nvSpPr>
        <p:spPr>
          <a:xfrm>
            <a:off x="4572000" y="101580"/>
            <a:ext cx="4419600" cy="872332"/>
          </a:xfrm>
          <a:prstGeom prst="rect">
            <a:avLst/>
          </a:prstGeom>
        </p:spPr>
        <p:txBody>
          <a:bodyPr/>
          <a:lstStyle/>
          <a:p>
            <a:pPr algn="ctr">
              <a:lnSpc>
                <a:spcPct val="70000"/>
              </a:lnSpc>
              <a:defRPr/>
            </a:pPr>
            <a:endParaRPr lang="en-US" sz="2400" b="1" kern="0" dirty="0">
              <a:solidFill>
                <a:srgbClr val="008000"/>
              </a:solidFill>
              <a:latin typeface="Times New Roman"/>
            </a:endParaRPr>
          </a:p>
        </p:txBody>
      </p:sp>
    </p:spTree>
    <p:extLst>
      <p:ext uri="{BB962C8B-B14F-4D97-AF65-F5344CB8AC3E}">
        <p14:creationId xmlns:p14="http://schemas.microsoft.com/office/powerpoint/2010/main" val="105364036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86690" y="973912"/>
            <a:ext cx="8831580" cy="5262979"/>
          </a:xfrm>
          <a:prstGeom prst="rect">
            <a:avLst/>
          </a:prstGeom>
          <a:noFill/>
        </p:spPr>
        <p:txBody>
          <a:bodyPr wrap="square" rtlCol="0">
            <a:spAutoFit/>
          </a:bodyPr>
          <a:lstStyle/>
          <a:p>
            <a:r>
              <a:rPr lang="en-US" sz="2400" b="1" dirty="0" smtClean="0">
                <a:solidFill>
                  <a:srgbClr val="000000"/>
                </a:solidFill>
              </a:rPr>
              <a:t>Changes:</a:t>
            </a:r>
          </a:p>
          <a:p>
            <a:pPr marL="342900" indent="-342900">
              <a:buFont typeface="Arial" panose="020B0604020202020204" pitchFamily="34" charset="0"/>
              <a:buChar char="•"/>
            </a:pPr>
            <a:r>
              <a:rPr lang="en-US" sz="2400" b="1" dirty="0" smtClean="0">
                <a:solidFill>
                  <a:srgbClr val="000000"/>
                </a:solidFill>
              </a:rPr>
              <a:t>Add Chancellor as ex-officio non-voting member of Faculty Senate</a:t>
            </a:r>
          </a:p>
          <a:p>
            <a:pPr marL="342900" indent="-342900">
              <a:buFont typeface="Arial" panose="020B0604020202020204" pitchFamily="34" charset="0"/>
              <a:buChar char="•"/>
            </a:pPr>
            <a:r>
              <a:rPr lang="en-US" sz="2400" b="1" dirty="0">
                <a:solidFill>
                  <a:srgbClr val="000000"/>
                </a:solidFill>
              </a:rPr>
              <a:t>Standing </a:t>
            </a:r>
            <a:r>
              <a:rPr lang="en-US" sz="2400" b="1" dirty="0" smtClean="0">
                <a:solidFill>
                  <a:srgbClr val="000000"/>
                </a:solidFill>
              </a:rPr>
              <a:t>Committee Chairs</a:t>
            </a:r>
          </a:p>
          <a:p>
            <a:pPr marL="800100" lvl="1" indent="-342900">
              <a:buFont typeface="Arial" panose="020B0604020202020204" pitchFamily="34" charset="0"/>
              <a:buChar char="•"/>
            </a:pPr>
            <a:r>
              <a:rPr lang="en-US" sz="2400" b="1" dirty="0" smtClean="0">
                <a:solidFill>
                  <a:srgbClr val="000000"/>
                </a:solidFill>
              </a:rPr>
              <a:t>Exclude VP&amp;D and Demi-deans (now exclude Dep’t Chairs)</a:t>
            </a:r>
          </a:p>
          <a:p>
            <a:pPr marL="800100" lvl="1" indent="-342900">
              <a:buFont typeface="Arial" panose="020B0604020202020204" pitchFamily="34" charset="0"/>
              <a:buChar char="•"/>
            </a:pPr>
            <a:r>
              <a:rPr lang="en-US" sz="2400" b="1" dirty="0" smtClean="0">
                <a:solidFill>
                  <a:srgbClr val="000000"/>
                </a:solidFill>
              </a:rPr>
              <a:t>Previous chair organize election of next, else FS President</a:t>
            </a:r>
          </a:p>
          <a:p>
            <a:pPr marL="342900" indent="-342900">
              <a:buFont typeface="Arial" panose="020B0604020202020204" pitchFamily="34" charset="0"/>
              <a:buChar char="•"/>
            </a:pPr>
            <a:r>
              <a:rPr lang="en-US" sz="2400" b="1" dirty="0" smtClean="0">
                <a:solidFill>
                  <a:srgbClr val="000000"/>
                </a:solidFill>
              </a:rPr>
              <a:t>Administrative Review Committee from 4 to 3 members</a:t>
            </a:r>
          </a:p>
          <a:p>
            <a:pPr marL="342900" indent="-342900">
              <a:buFont typeface="Arial" panose="020B0604020202020204" pitchFamily="34" charset="0"/>
              <a:buChar char="•"/>
            </a:pPr>
            <a:r>
              <a:rPr lang="en-US" sz="2400" b="1" dirty="0" smtClean="0">
                <a:solidFill>
                  <a:srgbClr val="000000"/>
                </a:solidFill>
              </a:rPr>
              <a:t>Campus Curriculum Committee </a:t>
            </a:r>
          </a:p>
          <a:p>
            <a:pPr marL="800100" lvl="1" indent="-342900">
              <a:buFont typeface="Arial" panose="020B0604020202020204" pitchFamily="34" charset="0"/>
              <a:buChar char="•"/>
            </a:pPr>
            <a:r>
              <a:rPr lang="en-US" sz="2400" b="1" dirty="0" smtClean="0">
                <a:solidFill>
                  <a:srgbClr val="000000"/>
                </a:solidFill>
              </a:rPr>
              <a:t>to receive proposals </a:t>
            </a:r>
            <a:r>
              <a:rPr lang="en-US" sz="2400" b="1" dirty="0">
                <a:solidFill>
                  <a:srgbClr val="000000"/>
                </a:solidFill>
              </a:rPr>
              <a:t>for new certificates, minors, and degree programs </a:t>
            </a:r>
            <a:r>
              <a:rPr lang="en-US" sz="2400" b="1" dirty="0" smtClean="0">
                <a:solidFill>
                  <a:srgbClr val="000000"/>
                </a:solidFill>
              </a:rPr>
              <a:t>from DSCC and with VP&amp;D recommendation</a:t>
            </a:r>
          </a:p>
          <a:p>
            <a:pPr marL="800100" lvl="1" indent="-342900">
              <a:buFont typeface="Arial" panose="020B0604020202020204" pitchFamily="34" charset="0"/>
              <a:buChar char="•"/>
            </a:pPr>
            <a:r>
              <a:rPr lang="en-US" sz="2400" b="1" dirty="0" smtClean="0">
                <a:solidFill>
                  <a:srgbClr val="000000"/>
                </a:solidFill>
              </a:rPr>
              <a:t>Remove representative from graduate faculty</a:t>
            </a:r>
          </a:p>
        </p:txBody>
      </p:sp>
      <p:sp>
        <p:nvSpPr>
          <p:cNvPr id="6" name="Title 1"/>
          <p:cNvSpPr txBox="1">
            <a:spLocks/>
          </p:cNvSpPr>
          <p:nvPr/>
        </p:nvSpPr>
        <p:spPr>
          <a:xfrm>
            <a:off x="4572000" y="101580"/>
            <a:ext cx="4419600" cy="872332"/>
          </a:xfrm>
          <a:prstGeom prst="rect">
            <a:avLst/>
          </a:prstGeom>
        </p:spPr>
        <p:txBody>
          <a:bodyPr/>
          <a:lstStyle/>
          <a:p>
            <a:pPr algn="ctr">
              <a:lnSpc>
                <a:spcPct val="70000"/>
              </a:lnSpc>
              <a:defRPr/>
            </a:pPr>
            <a:endParaRPr lang="en-US" sz="2400" b="1" kern="0" dirty="0">
              <a:solidFill>
                <a:srgbClr val="008000"/>
              </a:solidFill>
              <a:latin typeface="Times New Roman"/>
            </a:endParaRPr>
          </a:p>
        </p:txBody>
      </p:sp>
    </p:spTree>
    <p:extLst>
      <p:ext uri="{BB962C8B-B14F-4D97-AF65-F5344CB8AC3E}">
        <p14:creationId xmlns:p14="http://schemas.microsoft.com/office/powerpoint/2010/main" val="120831144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86690" y="973912"/>
            <a:ext cx="8831580" cy="5632311"/>
          </a:xfrm>
          <a:prstGeom prst="rect">
            <a:avLst/>
          </a:prstGeom>
          <a:noFill/>
        </p:spPr>
        <p:txBody>
          <a:bodyPr wrap="square" rtlCol="0">
            <a:spAutoFit/>
          </a:bodyPr>
          <a:lstStyle/>
          <a:p>
            <a:r>
              <a:rPr lang="en-US" sz="2400" b="1" dirty="0" smtClean="0">
                <a:solidFill>
                  <a:srgbClr val="000000"/>
                </a:solidFill>
              </a:rPr>
              <a:t>Changes:</a:t>
            </a:r>
          </a:p>
          <a:p>
            <a:pPr marL="342900" indent="-342900">
              <a:buFont typeface="Arial" panose="020B0604020202020204" pitchFamily="34" charset="0"/>
              <a:buChar char="•"/>
            </a:pPr>
            <a:r>
              <a:rPr lang="en-US" sz="2400" b="1" dirty="0" smtClean="0">
                <a:solidFill>
                  <a:srgbClr val="000000"/>
                </a:solidFill>
              </a:rPr>
              <a:t>IP Committee</a:t>
            </a:r>
          </a:p>
          <a:p>
            <a:pPr marL="800100" lvl="1" indent="-342900">
              <a:buFont typeface="Arial" panose="020B0604020202020204" pitchFamily="34" charset="0"/>
              <a:buChar char="•"/>
            </a:pPr>
            <a:r>
              <a:rPr lang="en-US" sz="2400" b="1" dirty="0" smtClean="0">
                <a:solidFill>
                  <a:srgbClr val="000000"/>
                </a:solidFill>
              </a:rPr>
              <a:t>Name/purview, add Technology Transfer</a:t>
            </a:r>
          </a:p>
          <a:p>
            <a:pPr marL="800100" lvl="1" indent="-342900">
              <a:buFont typeface="Arial" panose="020B0604020202020204" pitchFamily="34" charset="0"/>
              <a:buChar char="•"/>
            </a:pPr>
            <a:r>
              <a:rPr lang="en-US" sz="2400" b="1" dirty="0" smtClean="0">
                <a:solidFill>
                  <a:srgbClr val="000000"/>
                </a:solidFill>
              </a:rPr>
              <a:t>Composition, </a:t>
            </a:r>
            <a:r>
              <a:rPr lang="en-US" sz="2400" b="1" dirty="0">
                <a:solidFill>
                  <a:srgbClr val="000000"/>
                </a:solidFill>
              </a:rPr>
              <a:t>delete </a:t>
            </a:r>
            <a:r>
              <a:rPr lang="en-US" sz="2400" b="1" dirty="0" smtClean="0">
                <a:solidFill>
                  <a:srgbClr val="000000"/>
                </a:solidFill>
              </a:rPr>
              <a:t>“Priority </a:t>
            </a:r>
            <a:r>
              <a:rPr lang="en-US" sz="2400" b="1" dirty="0">
                <a:solidFill>
                  <a:srgbClr val="000000"/>
                </a:solidFill>
              </a:rPr>
              <a:t>for nominated members should be those with patent and/or copyright experience and appropriate representation from engineering, liberal arts, management and science academic departments</a:t>
            </a:r>
            <a:r>
              <a:rPr lang="en-US" sz="2400" b="1" dirty="0" smtClean="0">
                <a:solidFill>
                  <a:srgbClr val="000000"/>
                </a:solidFill>
              </a:rPr>
              <a:t>.”  (Instead trust us to elect such.)</a:t>
            </a:r>
          </a:p>
          <a:p>
            <a:pPr marL="342900" indent="-342900">
              <a:buFont typeface="Arial" panose="020B0604020202020204" pitchFamily="34" charset="0"/>
              <a:buChar char="•"/>
            </a:pPr>
            <a:r>
              <a:rPr lang="en-US" sz="2400" b="1" dirty="0" smtClean="0">
                <a:solidFill>
                  <a:srgbClr val="000000"/>
                </a:solidFill>
              </a:rPr>
              <a:t>Tenure (Policy) Committee</a:t>
            </a:r>
          </a:p>
          <a:p>
            <a:pPr marL="342900" indent="-342900">
              <a:buFont typeface="Arial" panose="020B0604020202020204" pitchFamily="34" charset="0"/>
              <a:buChar char="•"/>
            </a:pPr>
            <a:r>
              <a:rPr lang="en-US" sz="2400" b="1" dirty="0" smtClean="0">
                <a:solidFill>
                  <a:srgbClr val="000000"/>
                </a:solidFill>
              </a:rPr>
              <a:t>Grievance Hearing panel “functions in accordance with CRR 370.010”</a:t>
            </a:r>
          </a:p>
          <a:p>
            <a:pPr marL="342900" indent="-342900">
              <a:buFont typeface="Arial" panose="020B0604020202020204" pitchFamily="34" charset="0"/>
              <a:buChar char="•"/>
            </a:pPr>
            <a:r>
              <a:rPr lang="en-US" sz="2400" b="1" dirty="0" smtClean="0">
                <a:solidFill>
                  <a:srgbClr val="000000"/>
                </a:solidFill>
              </a:rPr>
              <a:t>Parking Committee, from 12 to 7 faculty members and from 2 to 1 member appointed by Chancellor</a:t>
            </a:r>
          </a:p>
          <a:p>
            <a:pPr marL="342900" indent="-342900">
              <a:buFont typeface="Arial" panose="020B0604020202020204" pitchFamily="34" charset="0"/>
              <a:buChar char="•"/>
            </a:pPr>
            <a:r>
              <a:rPr lang="en-US" sz="2400" b="1" dirty="0">
                <a:solidFill>
                  <a:srgbClr val="000000"/>
                </a:solidFill>
              </a:rPr>
              <a:t>Minor grammar </a:t>
            </a:r>
            <a:r>
              <a:rPr lang="en-US" sz="2400" b="1" dirty="0" smtClean="0">
                <a:solidFill>
                  <a:srgbClr val="000000"/>
                </a:solidFill>
              </a:rPr>
              <a:t>change</a:t>
            </a:r>
          </a:p>
        </p:txBody>
      </p:sp>
    </p:spTree>
    <p:extLst>
      <p:ext uri="{BB962C8B-B14F-4D97-AF65-F5344CB8AC3E}">
        <p14:creationId xmlns:p14="http://schemas.microsoft.com/office/powerpoint/2010/main" val="382244501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29287" y="962669"/>
            <a:ext cx="8831580" cy="4401205"/>
          </a:xfrm>
          <a:prstGeom prst="rect">
            <a:avLst/>
          </a:prstGeom>
          <a:noFill/>
        </p:spPr>
        <p:txBody>
          <a:bodyPr wrap="square" rtlCol="0">
            <a:spAutoFit/>
          </a:bodyPr>
          <a:lstStyle/>
          <a:p>
            <a:r>
              <a:rPr lang="en-US" sz="2000" b="1" dirty="0" smtClean="0">
                <a:solidFill>
                  <a:srgbClr val="000000"/>
                </a:solidFill>
              </a:rPr>
              <a:t>Proposed:</a:t>
            </a:r>
          </a:p>
          <a:p>
            <a:pPr marL="0" lvl="3"/>
            <a:r>
              <a:rPr lang="en-US" sz="2000" dirty="0" smtClean="0">
                <a:latin typeface="Calibri" panose="020F0502020204030204" pitchFamily="34" charset="0"/>
              </a:rPr>
              <a:t>When </a:t>
            </a:r>
            <a:r>
              <a:rPr lang="en-US" sz="2000" dirty="0">
                <a:latin typeface="Calibri" panose="020F0502020204030204" pitchFamily="34" charset="0"/>
              </a:rPr>
              <a:t>the position of Vice Provost and Dean is vacated, the Vice Provost and Dean shall be recommended by the Provost and appointed by the Chancellor after formal consultation with a committee of whom more than half shall be elected from and by the college faculty.  Each department of the college shall have representation on the committee.  Each department of the college shall elect two to three potential faculty representatives from which the Provost will select one from each department to serve on the committee.  The Provost shall be able to add committee members for the purpose of providing appropriate diversity and representation.  The committee, whose chair shall be from the college faculty, shall recommend candidates for </a:t>
            </a:r>
            <a:r>
              <a:rPr lang="en-US" sz="2000" dirty="0" smtClean="0">
                <a:latin typeface="Calibri" panose="020F0502020204030204" pitchFamily="34" charset="0"/>
              </a:rPr>
              <a:t>interviews and </a:t>
            </a:r>
            <a:r>
              <a:rPr lang="en-US" sz="2000" dirty="0">
                <a:latin typeface="Calibri" panose="020F0502020204030204" pitchFamily="34" charset="0"/>
              </a:rPr>
              <a:t>present an unranked list of at least three acceptable candidates to the Provost.  The Provost will recommend from the </a:t>
            </a:r>
            <a:r>
              <a:rPr lang="en-US" sz="2000" dirty="0" smtClean="0">
                <a:latin typeface="Calibri" panose="020F0502020204030204" pitchFamily="34" charset="0"/>
              </a:rPr>
              <a:t>preferred </a:t>
            </a:r>
            <a:r>
              <a:rPr lang="en-US" sz="2000" dirty="0">
                <a:latin typeface="Calibri" panose="020F0502020204030204" pitchFamily="34" charset="0"/>
              </a:rPr>
              <a:t>list or shall inform the committee why the list is insufficient to allow a recommendation to be made</a:t>
            </a:r>
            <a:r>
              <a:rPr lang="en-US" sz="2000" dirty="0" smtClean="0">
                <a:latin typeface="Calibri" panose="020F0502020204030204" pitchFamily="34" charset="0"/>
              </a:rPr>
              <a:t>.</a:t>
            </a:r>
            <a:endParaRPr lang="en-US" sz="2000" dirty="0">
              <a:latin typeface="Calibri" panose="020F0502020204030204" pitchFamily="34" charset="0"/>
            </a:endParaRPr>
          </a:p>
        </p:txBody>
      </p:sp>
    </p:spTree>
    <p:extLst>
      <p:ext uri="{BB962C8B-B14F-4D97-AF65-F5344CB8AC3E}">
        <p14:creationId xmlns:p14="http://schemas.microsoft.com/office/powerpoint/2010/main" val="47581311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29287" y="962669"/>
            <a:ext cx="8831580" cy="4708981"/>
          </a:xfrm>
          <a:prstGeom prst="rect">
            <a:avLst/>
          </a:prstGeom>
          <a:noFill/>
        </p:spPr>
        <p:txBody>
          <a:bodyPr wrap="square" rtlCol="0">
            <a:spAutoFit/>
          </a:bodyPr>
          <a:lstStyle/>
          <a:p>
            <a:r>
              <a:rPr lang="en-US" sz="2000" b="1" dirty="0" smtClean="0">
                <a:solidFill>
                  <a:srgbClr val="000000"/>
                </a:solidFill>
              </a:rPr>
              <a:t>Proposed with friendly, pre-vetted amendments:</a:t>
            </a:r>
          </a:p>
          <a:p>
            <a:pPr marL="0" lvl="3"/>
            <a:r>
              <a:rPr lang="en-US" sz="2000" dirty="0" smtClean="0">
                <a:latin typeface="Calibri" panose="020F0502020204030204" pitchFamily="34" charset="0"/>
              </a:rPr>
              <a:t>When </a:t>
            </a:r>
            <a:r>
              <a:rPr lang="en-US" sz="2000" dirty="0">
                <a:latin typeface="Calibri" panose="020F0502020204030204" pitchFamily="34" charset="0"/>
              </a:rPr>
              <a:t>the position of Vice Provost and Dean is vacated, the Vice Provost and Dean shall be recommended by the Provost and appointed by the Chancellor after formal consultation with a committee of whom more than half shall be elected from and by the college faculty.  Each department of the college shall have representation on the committee.  Each department of the college shall elect two to three potential faculty representatives from which the Provost will select one from each department to serve on the committee.  The Provost shall be able to add committee members for the purpose of providing appropriate diversity and representation.  The committee, whose chair shall be from the college faculty, shall recommend candidates for interviews</a:t>
            </a:r>
            <a:r>
              <a:rPr lang="en-US" sz="2000" dirty="0">
                <a:solidFill>
                  <a:srgbClr val="FF0000"/>
                </a:solidFill>
                <a:latin typeface="Calibri" panose="020F0502020204030204" pitchFamily="34" charset="0"/>
              </a:rPr>
              <a:t>, thereafter consider feedback from the campus community,</a:t>
            </a:r>
            <a:r>
              <a:rPr lang="en-US" sz="2000" dirty="0">
                <a:latin typeface="Calibri" panose="020F0502020204030204" pitchFamily="34" charset="0"/>
              </a:rPr>
              <a:t> </a:t>
            </a:r>
            <a:r>
              <a:rPr lang="en-US" sz="2000" dirty="0" smtClean="0">
                <a:latin typeface="Calibri" panose="020F0502020204030204" pitchFamily="34" charset="0"/>
              </a:rPr>
              <a:t>and </a:t>
            </a:r>
            <a:r>
              <a:rPr lang="en-US" sz="2000" dirty="0">
                <a:latin typeface="Calibri" panose="020F0502020204030204" pitchFamily="34" charset="0"/>
              </a:rPr>
              <a:t>present an unranked list of at least three acceptable candidates to the Provost.  The Provost will recommend from the </a:t>
            </a:r>
            <a:r>
              <a:rPr lang="en-US" sz="2000" strike="sngStrike" dirty="0" smtClean="0">
                <a:solidFill>
                  <a:srgbClr val="FF0000"/>
                </a:solidFill>
                <a:latin typeface="Calibri" panose="020F0502020204030204" pitchFamily="34" charset="0"/>
              </a:rPr>
              <a:t>preferred</a:t>
            </a:r>
            <a:r>
              <a:rPr lang="en-US" sz="2000" dirty="0" smtClean="0">
                <a:solidFill>
                  <a:srgbClr val="FF0000"/>
                </a:solidFill>
                <a:latin typeface="Calibri" panose="020F0502020204030204" pitchFamily="34" charset="0"/>
              </a:rPr>
              <a:t> </a:t>
            </a:r>
            <a:r>
              <a:rPr lang="en-US" sz="2000" dirty="0">
                <a:latin typeface="Calibri" panose="020F0502020204030204" pitchFamily="34" charset="0"/>
              </a:rPr>
              <a:t>list or shall inform the committee why the list is insufficient to allow a recommendation to be made</a:t>
            </a:r>
            <a:r>
              <a:rPr lang="en-US" sz="2000" dirty="0" smtClean="0">
                <a:latin typeface="Calibri" panose="020F0502020204030204" pitchFamily="34" charset="0"/>
              </a:rPr>
              <a:t>.</a:t>
            </a:r>
            <a:endParaRPr lang="en-US" sz="2000" dirty="0">
              <a:latin typeface="Calibri" panose="020F0502020204030204" pitchFamily="34" charset="0"/>
            </a:endParaRPr>
          </a:p>
        </p:txBody>
      </p:sp>
    </p:spTree>
    <p:extLst>
      <p:ext uri="{BB962C8B-B14F-4D97-AF65-F5344CB8AC3E}">
        <p14:creationId xmlns:p14="http://schemas.microsoft.com/office/powerpoint/2010/main" val="4064905256"/>
      </p:ext>
    </p:extLst>
  </p:cSld>
  <p:clrMapOvr>
    <a:masterClrMapping/>
  </p:clrMapOvr>
  <p:timing>
    <p:tnLst>
      <p:par>
        <p:cTn id="1" dur="indefinite" restart="never" nodeType="tmRoot"/>
      </p:par>
    </p:tnLst>
  </p:timing>
</p:sld>
</file>

<file path=ppt/theme/theme1.xml><?xml version="1.0" encoding="utf-8"?>
<a:theme xmlns:a="http://schemas.openxmlformats.org/drawingml/2006/main" name="FS.Slides.Template">
  <a:themeElements>
    <a:clrScheme name="">
      <a:dk1>
        <a:srgbClr val="000000"/>
      </a:dk1>
      <a:lt1>
        <a:srgbClr val="FFFFFF"/>
      </a:lt1>
      <a:dk2>
        <a:srgbClr val="000000"/>
      </a:dk2>
      <a:lt2>
        <a:srgbClr val="C0C0C0"/>
      </a:lt2>
      <a:accent1>
        <a:srgbClr val="000000"/>
      </a:accent1>
      <a:accent2>
        <a:srgbClr val="000000"/>
      </a:accent2>
      <a:accent3>
        <a:srgbClr val="FFFFFF"/>
      </a:accent3>
      <a:accent4>
        <a:srgbClr val="000000"/>
      </a:accent4>
      <a:accent5>
        <a:srgbClr val="AAAAAA"/>
      </a:accent5>
      <a:accent6>
        <a:srgbClr val="000000"/>
      </a:accent6>
      <a:hlink>
        <a:srgbClr val="000000"/>
      </a:hlink>
      <a:folHlink>
        <a:srgbClr val="000000"/>
      </a:folHlink>
    </a:clrScheme>
    <a:fontScheme name="defaul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a:ln>
              <a:noFill/>
            </a:ln>
            <a:solidFill>
              <a:schemeClr val="tx1"/>
            </a:solidFill>
            <a:effectLst/>
            <a:latin typeface="Arial" pitchFamily="-112"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a:ln>
              <a:noFill/>
            </a:ln>
            <a:solidFill>
              <a:schemeClr val="tx1"/>
            </a:solidFill>
            <a:effectLst/>
            <a:latin typeface="Arial" pitchFamily="-112" charset="0"/>
          </a:defRPr>
        </a:defPPr>
      </a:lstStyle>
    </a:lnDef>
  </a:objectDefaults>
  <a:extraClrSchemeLst>
    <a:extraClrScheme>
      <a:clrScheme name="default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default">
  <a:themeElements>
    <a:clrScheme name="">
      <a:dk1>
        <a:srgbClr val="000000"/>
      </a:dk1>
      <a:lt1>
        <a:srgbClr val="FFFFFF"/>
      </a:lt1>
      <a:dk2>
        <a:srgbClr val="000000"/>
      </a:dk2>
      <a:lt2>
        <a:srgbClr val="C0C0C0"/>
      </a:lt2>
      <a:accent1>
        <a:srgbClr val="000000"/>
      </a:accent1>
      <a:accent2>
        <a:srgbClr val="000000"/>
      </a:accent2>
      <a:accent3>
        <a:srgbClr val="FFFFFF"/>
      </a:accent3>
      <a:accent4>
        <a:srgbClr val="000000"/>
      </a:accent4>
      <a:accent5>
        <a:srgbClr val="AAAAAA"/>
      </a:accent5>
      <a:accent6>
        <a:srgbClr val="000000"/>
      </a:accent6>
      <a:hlink>
        <a:srgbClr val="000000"/>
      </a:hlink>
      <a:folHlink>
        <a:srgbClr val="000000"/>
      </a:folHlink>
    </a:clrScheme>
    <a:fontScheme name="default">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default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FS.Slides.Template</Template>
  <TotalTime>1546</TotalTime>
  <Words>1138</Words>
  <Application>Microsoft Office PowerPoint</Application>
  <PresentationFormat>On-screen Show (4:3)</PresentationFormat>
  <Paragraphs>70</Paragraphs>
  <Slides>13</Slides>
  <Notes>4</Notes>
  <HiddenSlides>0</HiddenSlides>
  <MMClips>0</MMClips>
  <ScaleCrop>false</ScaleCrop>
  <HeadingPairs>
    <vt:vector size="4" baseType="variant">
      <vt:variant>
        <vt:lpstr>Theme</vt:lpstr>
      </vt:variant>
      <vt:variant>
        <vt:i4>2</vt:i4>
      </vt:variant>
      <vt:variant>
        <vt:lpstr>Slide Titles</vt:lpstr>
      </vt:variant>
      <vt:variant>
        <vt:i4>13</vt:i4>
      </vt:variant>
    </vt:vector>
  </HeadingPairs>
  <TitlesOfParts>
    <vt:vector size="15" baseType="lpstr">
      <vt:lpstr>FS.Slides.Template</vt:lpstr>
      <vt:lpstr>1_default</vt:lpstr>
      <vt:lpstr>Faculty Senate  Special Meeting  June 12, 2014  </vt:lpstr>
      <vt:lpstr>Agenda</vt:lpstr>
      <vt:lpstr>Agenda</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Agenda</vt:lpstr>
    </vt:vector>
  </TitlesOfParts>
  <Company>Missouri S&amp;T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Faculty Senate Meeting   August 11, 2011</dc:title>
  <dc:creator>mdaniels</dc:creator>
  <cp:lastModifiedBy>Werner, Jeannie</cp:lastModifiedBy>
  <cp:revision>202</cp:revision>
  <cp:lastPrinted>2012-10-18T14:03:45Z</cp:lastPrinted>
  <dcterms:created xsi:type="dcterms:W3CDTF">2011-08-11T14:37:45Z</dcterms:created>
  <dcterms:modified xsi:type="dcterms:W3CDTF">2014-06-26T16:47:21Z</dcterms:modified>
</cp:coreProperties>
</file>