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9372" autoAdjust="0"/>
    <p:restoredTop sz="96659" autoAdjust="0"/>
  </p:normalViewPr>
  <p:slideViewPr>
    <p:cSldViewPr snapToGrid="0">
      <p:cViewPr>
        <p:scale>
          <a:sx n="100" d="100"/>
          <a:sy n="100" d="100"/>
        </p:scale>
        <p:origin x="-1332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President’s Report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October 14, 2010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8878" y="1812224"/>
            <a:ext cx="80195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VP Rodriguez with meet with IFC on Retirement Benefits</a:t>
            </a:r>
          </a:p>
          <a:p>
            <a:r>
              <a:rPr lang="en-US" sz="2400" dirty="0" smtClean="0">
                <a:latin typeface="Calibri" pitchFamily="34" charset="0"/>
              </a:rPr>
              <a:t>	some time this month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System award policies, guidelines and request for</a:t>
            </a:r>
          </a:p>
          <a:p>
            <a:r>
              <a:rPr lang="en-US" sz="2400" dirty="0" smtClean="0">
                <a:latin typeface="Calibri" pitchFamily="34" charset="0"/>
              </a:rPr>
              <a:t>	nominations will be out soon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President </a:t>
            </a:r>
            <a:r>
              <a:rPr lang="en-US" sz="2400" dirty="0" err="1" smtClean="0">
                <a:latin typeface="Calibri" pitchFamily="34" charset="0"/>
              </a:rPr>
              <a:t>Forsee</a:t>
            </a:r>
            <a:r>
              <a:rPr lang="en-US" sz="2400" dirty="0" smtClean="0">
                <a:latin typeface="Calibri" pitchFamily="34" charset="0"/>
              </a:rPr>
              <a:t> will be on campus for open meeting</a:t>
            </a:r>
          </a:p>
          <a:p>
            <a:r>
              <a:rPr lang="en-US" sz="2400" dirty="0" smtClean="0">
                <a:latin typeface="Calibri" pitchFamily="34" charset="0"/>
              </a:rPr>
              <a:t>	 </a:t>
            </a: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</a:rPr>
              <a:t>1:00 -3:00 PM, Nov. 2, St. Pat’s A&amp;B, </a:t>
            </a:r>
            <a:r>
              <a:rPr lang="en-US" sz="2400" b="1" dirty="0" err="1" smtClean="0">
                <a:solidFill>
                  <a:srgbClr val="00B050"/>
                </a:solidFill>
                <a:latin typeface="Calibri" pitchFamily="34" charset="0"/>
              </a:rPr>
              <a:t>Havener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</a:rPr>
              <a:t> Center)</a:t>
            </a:r>
            <a:endParaRPr lang="en-US" sz="2400" b="1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  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10879</TotalTime>
  <Words>12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Slide 1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441</cp:revision>
  <dcterms:created xsi:type="dcterms:W3CDTF">2004-02-18T13:58:40Z</dcterms:created>
  <dcterms:modified xsi:type="dcterms:W3CDTF">2010-10-12T20:08:03Z</dcterms:modified>
</cp:coreProperties>
</file>