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6950075" cy="9167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FF0066"/>
    <a:srgbClr val="FFFF00"/>
    <a:srgbClr val="CC0FBF"/>
    <a:srgbClr val="2B6FFF"/>
    <a:srgbClr val="CC0000"/>
    <a:srgbClr val="008000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9623" autoAdjust="0"/>
    <p:restoredTop sz="94722" autoAdjust="0"/>
  </p:normalViewPr>
  <p:slideViewPr>
    <p:cSldViewPr>
      <p:cViewPr varScale="1">
        <p:scale>
          <a:sx n="80" d="100"/>
          <a:sy n="80" d="100"/>
        </p:scale>
        <p:origin x="-1818" y="-90"/>
      </p:cViewPr>
      <p:guideLst>
        <p:guide orient="horz" pos="576"/>
        <p:guide pos="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39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12002" cy="4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76" tIns="45939" rIns="91876" bIns="45939" numCol="1" anchor="t" anchorCtr="0" compatLnSpc="1">
            <a:prstTxWarp prst="textNoShape">
              <a:avLst/>
            </a:prstTxWarp>
          </a:bodyPr>
          <a:lstStyle>
            <a:lvl1pPr defTabSz="9195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6567" y="1"/>
            <a:ext cx="3012002" cy="4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76" tIns="45939" rIns="91876" bIns="45939" numCol="1" anchor="t" anchorCtr="0" compatLnSpc="1">
            <a:prstTxWarp prst="textNoShape">
              <a:avLst/>
            </a:prstTxWarp>
          </a:bodyPr>
          <a:lstStyle>
            <a:lvl1pPr algn="r" defTabSz="9195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8515"/>
            <a:ext cx="3012002" cy="4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76" tIns="45939" rIns="91876" bIns="45939" numCol="1" anchor="b" anchorCtr="0" compatLnSpc="1">
            <a:prstTxWarp prst="textNoShape">
              <a:avLst/>
            </a:prstTxWarp>
          </a:bodyPr>
          <a:lstStyle>
            <a:lvl1pPr defTabSz="9195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6567" y="8708515"/>
            <a:ext cx="3012002" cy="4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76" tIns="45939" rIns="91876" bIns="45939" numCol="1" anchor="b" anchorCtr="0" compatLnSpc="1">
            <a:prstTxWarp prst="textNoShape">
              <a:avLst/>
            </a:prstTxWarp>
          </a:bodyPr>
          <a:lstStyle>
            <a:lvl1pPr algn="r" defTabSz="9195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fld id="{1FEDC7FF-CDBF-4118-836E-F5B1EF63C4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12002" cy="4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76" tIns="45939" rIns="91876" bIns="45939" numCol="1" anchor="t" anchorCtr="0" compatLnSpc="1">
            <a:prstTxWarp prst="textNoShape">
              <a:avLst/>
            </a:prstTxWarp>
          </a:bodyPr>
          <a:lstStyle>
            <a:lvl1pPr defTabSz="9195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6567" y="1"/>
            <a:ext cx="3012002" cy="4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76" tIns="45939" rIns="91876" bIns="45939" numCol="1" anchor="t" anchorCtr="0" compatLnSpc="1">
            <a:prstTxWarp prst="textNoShape">
              <a:avLst/>
            </a:prstTxWarp>
          </a:bodyPr>
          <a:lstStyle>
            <a:lvl1pPr algn="r" defTabSz="9195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87388"/>
            <a:ext cx="4583113" cy="34369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10" y="4355015"/>
            <a:ext cx="5559456" cy="4124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76" tIns="45939" rIns="91876" bIns="459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8515"/>
            <a:ext cx="3012002" cy="4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76" tIns="45939" rIns="91876" bIns="45939" numCol="1" anchor="b" anchorCtr="0" compatLnSpc="1">
            <a:prstTxWarp prst="textNoShape">
              <a:avLst/>
            </a:prstTxWarp>
          </a:bodyPr>
          <a:lstStyle>
            <a:lvl1pPr defTabSz="9195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6567" y="8708515"/>
            <a:ext cx="3012002" cy="4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76" tIns="45939" rIns="91876" bIns="45939" numCol="1" anchor="b" anchorCtr="0" compatLnSpc="1">
            <a:prstTxWarp prst="textNoShape">
              <a:avLst/>
            </a:prstTxWarp>
          </a:bodyPr>
          <a:lstStyle>
            <a:lvl1pPr algn="r" defTabSz="9195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fld id="{612BB0FB-23F5-4ABA-9540-C990716D25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907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198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0"/>
            <a:ext cx="4419600" cy="1119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" y="1143000"/>
            <a:ext cx="8534400" cy="5257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028" name="Picture 10" descr="fs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  <a:ea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  <a:ea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  <a:ea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4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914401"/>
            <a:ext cx="86106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 smtClean="0"/>
              <a:t>                          Missouri University of Science and Technology Faculty Senate Resolution</a:t>
            </a:r>
            <a:br>
              <a:rPr lang="en-US" sz="1200" b="1" i="1" dirty="0" smtClean="0"/>
            </a:br>
            <a:r>
              <a:rPr lang="en-US" sz="1200" b="1" i="1" dirty="0" smtClean="0"/>
              <a:t/>
            </a:r>
            <a:br>
              <a:rPr lang="en-US" sz="1200" b="1" i="1" dirty="0" smtClean="0"/>
            </a:br>
            <a:r>
              <a:rPr lang="en-US" sz="1200" b="1" i="1" dirty="0" smtClean="0"/>
              <a:t>                                                                          August 11, 2011</a:t>
            </a:r>
            <a:r>
              <a:rPr lang="en-US" sz="1200" b="1" dirty="0" smtClean="0"/>
              <a:t/>
            </a:r>
            <a:br>
              <a:rPr lang="en-US" sz="1200" b="1" dirty="0" smtClean="0"/>
            </a:br>
            <a:r>
              <a:rPr lang="en-US" sz="1200" b="1" dirty="0" smtClean="0"/>
              <a:t/>
            </a:r>
            <a:br>
              <a:rPr lang="en-US" sz="1200" b="1" dirty="0" smtClean="0"/>
            </a:br>
            <a:r>
              <a:rPr lang="en-US" sz="1200" b="1" i="1" dirty="0" smtClean="0"/>
              <a:t>Whereas Chancellor John F. Carney III served Missouri University of Science and Technology with great distinction from September 2005 to August 2011, and whereas during his tenure at Rolla, he:</a:t>
            </a:r>
          </a:p>
          <a:p>
            <a:r>
              <a:rPr lang="en-US" sz="1200" b="1" i="1" dirty="0" smtClean="0"/>
              <a:t/>
            </a:r>
            <a:br>
              <a:rPr lang="en-US" sz="1200" b="1" i="1" dirty="0" smtClean="0"/>
            </a:br>
            <a:r>
              <a:rPr lang="en-US" sz="1200" b="1" i="1" dirty="0" smtClean="0"/>
              <a:t>initiated and successfully implemented the campus administrative restructuring to improve efficiency; </a:t>
            </a:r>
          </a:p>
          <a:p>
            <a:r>
              <a:rPr lang="en-US" sz="1200" b="1" i="1" dirty="0" smtClean="0"/>
              <a:t/>
            </a:r>
            <a:br>
              <a:rPr lang="en-US" sz="1200" b="1" i="1" dirty="0" smtClean="0"/>
            </a:br>
            <a:r>
              <a:rPr lang="en-US" sz="1200" b="1" i="1" dirty="0" smtClean="0"/>
              <a:t>changed the University’s name to Missouri University of Science and Technology to reflect its mission as Missouri’s technological/scientific university, and thereby to  position itself to address the challenges and exploit the opportunities of the 21</a:t>
            </a:r>
            <a:r>
              <a:rPr lang="en-US" sz="1200" b="1" i="1" baseline="30000" dirty="0" smtClean="0"/>
              <a:t>st</a:t>
            </a:r>
            <a:r>
              <a:rPr lang="en-US" sz="1200" b="1" i="1" dirty="0" smtClean="0"/>
              <a:t>  Century; </a:t>
            </a:r>
          </a:p>
          <a:p>
            <a:r>
              <a:rPr lang="en-US" sz="1200" b="1" i="1" dirty="0" smtClean="0"/>
              <a:t/>
            </a:r>
            <a:br>
              <a:rPr lang="en-US" sz="1200" b="1" i="1" dirty="0" smtClean="0"/>
            </a:br>
            <a:r>
              <a:rPr lang="en-US" sz="1200" b="1" i="1" dirty="0" smtClean="0"/>
              <a:t>devoted great attention toward the successful completion of Toomey Hall, the first building of the Innovation Park, the </a:t>
            </a:r>
            <a:r>
              <a:rPr lang="en-US" sz="1200" b="1" i="1" dirty="0" err="1" smtClean="0"/>
              <a:t>Kummer</a:t>
            </a:r>
            <a:r>
              <a:rPr lang="en-US" sz="1200" b="1" i="1" dirty="0" smtClean="0"/>
              <a:t> Design Center, and the Miner Dome;</a:t>
            </a:r>
          </a:p>
          <a:p>
            <a:r>
              <a:rPr lang="en-US" sz="1200" b="1" i="1" dirty="0" smtClean="0"/>
              <a:t/>
            </a:r>
            <a:br>
              <a:rPr lang="en-US" sz="1200" b="1" i="1" dirty="0" smtClean="0"/>
            </a:br>
            <a:r>
              <a:rPr lang="en-US" sz="1200" b="1" i="1" dirty="0" smtClean="0"/>
              <a:t>secured funds from alumni and the Board of Curators for the Chemical and Biological Engineering Building;</a:t>
            </a:r>
          </a:p>
          <a:p>
            <a:r>
              <a:rPr lang="en-US" sz="1200" b="1" i="1" dirty="0" smtClean="0"/>
              <a:t/>
            </a:r>
            <a:br>
              <a:rPr lang="en-US" sz="1200" b="1" i="1" dirty="0" smtClean="0"/>
            </a:br>
            <a:r>
              <a:rPr lang="en-US" sz="1200" b="1" i="1" dirty="0" smtClean="0"/>
              <a:t>undertook numerous initiatives to preserve the University’s national reputation in the face of ever-decreasing state support; </a:t>
            </a:r>
          </a:p>
          <a:p>
            <a:r>
              <a:rPr lang="en-US" sz="1200" b="1" i="1" dirty="0" smtClean="0"/>
              <a:t/>
            </a:r>
            <a:br>
              <a:rPr lang="en-US" sz="1200" b="1" i="1" dirty="0" smtClean="0"/>
            </a:br>
            <a:r>
              <a:rPr lang="en-US" sz="1200" b="1" i="1" dirty="0" smtClean="0"/>
              <a:t>led the University in completing the Advancing Excellence campaign for a record level of fundraising; </a:t>
            </a:r>
          </a:p>
          <a:p>
            <a:r>
              <a:rPr lang="en-US" sz="1200" b="1" i="1" dirty="0" smtClean="0"/>
              <a:t/>
            </a:r>
            <a:br>
              <a:rPr lang="en-US" sz="1200" b="1" i="1" dirty="0" smtClean="0"/>
            </a:br>
            <a:r>
              <a:rPr lang="en-US" sz="1200" b="1" i="1" dirty="0" smtClean="0"/>
              <a:t>and</a:t>
            </a:r>
          </a:p>
          <a:p>
            <a:r>
              <a:rPr lang="en-US" sz="1200" b="1" i="1" dirty="0" smtClean="0"/>
              <a:t/>
            </a:r>
            <a:br>
              <a:rPr lang="en-US" sz="1200" b="1" i="1" dirty="0" smtClean="0"/>
            </a:br>
            <a:r>
              <a:rPr lang="en-US" sz="1200" b="1" i="1" dirty="0" smtClean="0"/>
              <a:t>demonstrated the qualities of a true gentleman in all his dealings with the staff, faculty and students.</a:t>
            </a:r>
          </a:p>
          <a:p>
            <a:r>
              <a:rPr lang="en-US" sz="1200" b="1" i="1" dirty="0" smtClean="0"/>
              <a:t/>
            </a:r>
            <a:br>
              <a:rPr lang="en-US" sz="1200" b="1" i="1" dirty="0" smtClean="0"/>
            </a:br>
            <a:r>
              <a:rPr lang="en-US" sz="1200" b="1" i="1" dirty="0" smtClean="0"/>
              <a:t>Be it resolved that the University’s Faculty Senate hereby expresses its profound appreciation for his leadership and service to the Missouri University of Science and Technology.</a:t>
            </a:r>
          </a:p>
          <a:p>
            <a:r>
              <a:rPr lang="en-US" sz="1200" b="1" i="1" dirty="0" smtClean="0"/>
              <a:t/>
            </a:r>
            <a:br>
              <a:rPr lang="en-US" sz="1200" b="1" i="1" dirty="0" smtClean="0"/>
            </a:br>
            <a:r>
              <a:rPr lang="en-US" sz="1200" b="1" i="1" dirty="0" smtClean="0"/>
              <a:t>Adopted this 11</a:t>
            </a:r>
            <a:r>
              <a:rPr lang="en-US" sz="1200" b="1" i="1" baseline="30000" dirty="0" smtClean="0"/>
              <a:t>th</a:t>
            </a:r>
            <a:r>
              <a:rPr lang="en-US" sz="1200" b="1" i="1" dirty="0" smtClean="0"/>
              <a:t> day of August, 2011, at the meeting of the Missouri University of Science and Technology Faculty Senate.</a:t>
            </a:r>
            <a:r>
              <a:rPr lang="en-US" sz="1200" b="1" dirty="0" smtClean="0"/>
              <a:t/>
            </a:r>
            <a:br>
              <a:rPr lang="en-US" sz="1200" b="1" dirty="0" smtClean="0"/>
            </a:br>
            <a:endParaRPr lang="en-US" sz="1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S.Slides.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def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ppt140.tmp</Template>
  <TotalTime>250</TotalTime>
  <Words>10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FS.Slides.Template</vt:lpstr>
      <vt:lpstr>Slide 1</vt:lpstr>
    </vt:vector>
  </TitlesOfParts>
  <Company>Missouri S&amp;T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Faculty Senate Meeting   October 14, 2010</dc:title>
  <dc:creator>mdaniels</dc:creator>
  <cp:lastModifiedBy>mdaniels</cp:lastModifiedBy>
  <cp:revision>40</cp:revision>
  <dcterms:created xsi:type="dcterms:W3CDTF">2010-10-12T20:06:18Z</dcterms:created>
  <dcterms:modified xsi:type="dcterms:W3CDTF">2011-08-11T15:05:02Z</dcterms:modified>
</cp:coreProperties>
</file>