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1"/>
  </p:sldMasterIdLst>
  <p:notesMasterIdLst>
    <p:notesMasterId r:id="rId3"/>
  </p:notesMasterIdLst>
  <p:handoutMasterIdLst>
    <p:handoutMasterId r:id="rId4"/>
  </p:handoutMasterIdLst>
  <p:sldIdLst>
    <p:sldId id="398" r:id="rId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CC0FBF"/>
    <a:srgbClr val="2B6FFF"/>
    <a:srgbClr val="CC0000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456" autoAdjust="0"/>
    <p:restoredTop sz="94687" autoAdjust="0"/>
  </p:normalViewPr>
  <p:slideViewPr>
    <p:cSldViewPr>
      <p:cViewPr varScale="1">
        <p:scale>
          <a:sx n="94" d="100"/>
          <a:sy n="94" d="100"/>
        </p:scale>
        <p:origin x="-1470" y="-96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78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69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131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2052" name="Picture 10" descr="fs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215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990600"/>
            <a:ext cx="8153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FS1314res-1</a:t>
            </a:r>
            <a:endParaRPr lang="en-US" sz="2000" b="1" dirty="0" smtClean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  <a:p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Whereas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Professor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Balakrishnan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has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served the Missouri University of Science &amp; Technology Faculty Senate since </a:t>
            </a:r>
            <a:r>
              <a:rPr lang="en-US" sz="2000" i="1" dirty="0" smtClean="0">
                <a:latin typeface="Arial"/>
                <a:ea typeface="ＭＳ Ｐゴシック" pitchFamily="34" charset="-128"/>
              </a:rPr>
              <a:t>2011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as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President-Elect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, and President;</a:t>
            </a:r>
            <a:endParaRPr lang="en-US" sz="2000" dirty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  <a:p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Whereas, as an Officer of the Faculty Senate, Professor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Balakrishnan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has demonstrated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consistent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good humor, hard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work,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considered judgment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,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thoughtfulness, and dedication to shared governance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in these positions;</a:t>
            </a:r>
            <a:endParaRPr lang="en-US" sz="2000" dirty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  <a:p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Whereas, Professor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Balakrishnan's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leadership skills have helped the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Faculty Senate and the campus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succeed through strategic planning;</a:t>
            </a:r>
            <a:endParaRPr lang="en-US" sz="2000" dirty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  <a:p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Whereas,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Professor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Balakrishnan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has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maintained a friendly, collegial and consistently positive attitude at all times;</a:t>
            </a:r>
            <a:endParaRPr lang="en-US" sz="2000" dirty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  <a:p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Be it resolved that the Faculty Senate of the Missouri University of Science &amp; Technology does hereby sincerely thank Professor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Balakrishnan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for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every job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well done and wish him continued success in his future endeavors.</a:t>
            </a:r>
            <a:endParaRPr lang="en-US" sz="2000" dirty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  <a:p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Adopted this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19th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day of September,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2013,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at the meeting of the Missouri University of Science &amp; Technology Faculty Senate.</a:t>
            </a:r>
            <a:endParaRPr lang="en-US" sz="2000" dirty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  <a:p>
            <a:endParaRPr lang="en-US" dirty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455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235</TotalTime>
  <Words>154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1_default</vt:lpstr>
      <vt:lpstr>PowerPoint Presentation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August 11, 2011</dc:title>
  <dc:creator>mdaniels</dc:creator>
  <cp:lastModifiedBy>Werner, Jeannie</cp:lastModifiedBy>
  <cp:revision>44</cp:revision>
  <dcterms:created xsi:type="dcterms:W3CDTF">2011-08-11T14:37:45Z</dcterms:created>
  <dcterms:modified xsi:type="dcterms:W3CDTF">2013-11-08T17:21:36Z</dcterms:modified>
</cp:coreProperties>
</file>