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1" r:id="rId1"/>
  </p:sldMasterIdLst>
  <p:notesMasterIdLst>
    <p:notesMasterId r:id="rId3"/>
  </p:notesMasterIdLst>
  <p:handoutMasterIdLst>
    <p:handoutMasterId r:id="rId4"/>
  </p:handoutMasterIdLst>
  <p:sldIdLst>
    <p:sldId id="398" r:id="rId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00"/>
    <a:srgbClr val="CC0FBF"/>
    <a:srgbClr val="2B6FFF"/>
    <a:srgbClr val="CC0000"/>
    <a:srgbClr val="008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456" autoAdjust="0"/>
    <p:restoredTop sz="94687" autoAdjust="0"/>
  </p:normalViewPr>
  <p:slideViewPr>
    <p:cSldViewPr>
      <p:cViewPr varScale="1">
        <p:scale>
          <a:sx n="88" d="100"/>
          <a:sy n="88" d="100"/>
        </p:scale>
        <p:origin x="-1698" y="-108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3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1FEDC7FF-CDBF-4118-836E-F5B1EF63C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78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612BB0FB-23F5-4ABA-9540-C990716D2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69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1310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2052" name="Picture 10" descr="fs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52154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990600"/>
            <a:ext cx="81534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FS1314res-2</a:t>
            </a:r>
            <a:endParaRPr lang="en-US" sz="2000" b="1" dirty="0" smtClean="0">
              <a:solidFill>
                <a:srgbClr val="000000"/>
              </a:solidFill>
              <a:latin typeface="Arial"/>
              <a:ea typeface="ＭＳ Ｐゴシック" pitchFamily="34" charset="-128"/>
            </a:endParaRPr>
          </a:p>
          <a:p>
            <a:endParaRPr lang="en-US" sz="2000" i="1" dirty="0" smtClean="0">
              <a:solidFill>
                <a:srgbClr val="000000"/>
              </a:solidFill>
              <a:latin typeface="Arial"/>
              <a:ea typeface="ＭＳ Ｐゴシック" pitchFamily="34" charset="-128"/>
            </a:endParaRPr>
          </a:p>
          <a:p>
            <a:r>
              <a:rPr lang="en-US" sz="2000" i="1" dirty="0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Whereas Jennifer C. Thorpe has served the Missouri University of Science and Technology in the Registrar’s Office since January 2000 as Senior Clerk, Chief Clerk, Assistant Registrar, and Associate Registrar;</a:t>
            </a:r>
          </a:p>
          <a:p>
            <a:endParaRPr lang="en-US" sz="2000" i="1" dirty="0">
              <a:solidFill>
                <a:srgbClr val="000000"/>
              </a:solidFill>
              <a:latin typeface="Arial"/>
              <a:ea typeface="ＭＳ Ｐゴシック" pitchFamily="34" charset="-128"/>
            </a:endParaRPr>
          </a:p>
          <a:p>
            <a:r>
              <a:rPr lang="en-US" sz="2000" i="1" dirty="0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Be it resolved that the Faculty Senate of the Missouri University of Science and Technology wishes to commend Jennifer Thorpe on a job extremely well done.</a:t>
            </a:r>
          </a:p>
          <a:p>
            <a:endParaRPr lang="en-US" sz="2000" i="1" dirty="0" smtClean="0">
              <a:solidFill>
                <a:srgbClr val="000000"/>
              </a:solidFill>
              <a:latin typeface="Arial"/>
              <a:ea typeface="ＭＳ Ｐゴシック" pitchFamily="34" charset="-128"/>
            </a:endParaRPr>
          </a:p>
          <a:p>
            <a:r>
              <a:rPr lang="en-US" sz="2000" i="1" dirty="0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Adopted </a:t>
            </a:r>
            <a:r>
              <a:rPr lang="en-US" sz="2000" i="1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this </a:t>
            </a:r>
            <a:r>
              <a:rPr lang="en-US" sz="2000" i="1" dirty="0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24th </a:t>
            </a:r>
            <a:r>
              <a:rPr lang="en-US" sz="2000" i="1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day of </a:t>
            </a:r>
            <a:r>
              <a:rPr lang="en-US" sz="2000" i="1" dirty="0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October</a:t>
            </a:r>
            <a:r>
              <a:rPr lang="en-US" sz="2000" i="1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, </a:t>
            </a:r>
            <a:r>
              <a:rPr lang="en-US" sz="2000" i="1" dirty="0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2013, </a:t>
            </a:r>
            <a:r>
              <a:rPr lang="en-US" sz="2000" i="1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at the meeting of the Missouri University of Science &amp; Technology Faculty Senate.</a:t>
            </a:r>
            <a:endParaRPr lang="en-US" sz="2000" dirty="0">
              <a:solidFill>
                <a:srgbClr val="000000"/>
              </a:solidFill>
              <a:latin typeface="Arial"/>
              <a:ea typeface="ＭＳ Ｐゴシック" pitchFamily="34" charset="-128"/>
            </a:endParaRPr>
          </a:p>
          <a:p>
            <a:endParaRPr lang="en-US" dirty="0">
              <a:solidFill>
                <a:srgbClr val="000000"/>
              </a:solidFill>
              <a:latin typeface="Arial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455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FS.Slides.Template</Template>
  <TotalTime>252</TotalTime>
  <Words>86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1_default</vt:lpstr>
      <vt:lpstr>PowerPoint Presentation</vt:lpstr>
    </vt:vector>
  </TitlesOfParts>
  <Company>Missouri S&amp;T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Senate Meeting   August 11, 2011</dc:title>
  <dc:creator>mdaniels</dc:creator>
  <cp:lastModifiedBy>Werner, Jeannie</cp:lastModifiedBy>
  <cp:revision>46</cp:revision>
  <dcterms:created xsi:type="dcterms:W3CDTF">2011-08-11T14:37:45Z</dcterms:created>
  <dcterms:modified xsi:type="dcterms:W3CDTF">2013-11-27T16:16:49Z</dcterms:modified>
</cp:coreProperties>
</file>