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3"/>
  </p:notesMasterIdLst>
  <p:handoutMasterIdLst>
    <p:handoutMasterId r:id="rId4"/>
  </p:handoutMasterIdLst>
  <p:sldIdLst>
    <p:sldId id="443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CC"/>
    <a:srgbClr val="FFFF00"/>
    <a:srgbClr val="CC0FBF"/>
    <a:srgbClr val="2B6FFF"/>
    <a:srgbClr val="CC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449" autoAdjust="0"/>
    <p:restoredTop sz="94722" autoAdjust="0"/>
  </p:normalViewPr>
  <p:slideViewPr>
    <p:cSldViewPr>
      <p:cViewPr varScale="1">
        <p:scale>
          <a:sx n="80" d="100"/>
          <a:sy n="80" d="100"/>
        </p:scale>
        <p:origin x="-1902" y="-90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447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73DAB55-D2E3-488E-9832-A7D9A6DDC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590A1ED-681F-4238-B87D-D91179981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788FAA-3D41-41EA-B11C-9D41B6FEE62D}" type="slidenum">
              <a:rPr lang="en-US" smtClean="0">
                <a:solidFill>
                  <a:srgbClr val="000000"/>
                </a:solidFill>
                <a:ea typeface="ＭＳ Ｐゴシック" pitchFamily="-112" charset="-128"/>
              </a:rPr>
              <a:pPr/>
              <a:t>1</a:t>
            </a:fld>
            <a:endParaRPr lang="en-US" smtClean="0">
              <a:solidFill>
                <a:srgbClr val="000000"/>
              </a:solidFill>
              <a:ea typeface="ＭＳ Ｐゴシック" pitchFamily="-112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  <p:sldLayoutId id="2147484382" r:id="rId11"/>
    <p:sldLayoutId id="214748438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217488"/>
            <a:ext cx="4419600" cy="585787"/>
          </a:xfrm>
        </p:spPr>
        <p:txBody>
          <a:bodyPr/>
          <a:lstStyle/>
          <a:p>
            <a:r>
              <a:rPr lang="en-US" b="0" dirty="0" smtClean="0">
                <a:ea typeface="ＭＳ Ｐゴシック" pitchFamily="-112" charset="-128"/>
              </a:rPr>
              <a:t>RP&amp;A Report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609600" y="1524000"/>
            <a:ext cx="8001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Election of </a:t>
            </a:r>
            <a:r>
              <a:rPr lang="en-US" sz="2000" b="1" dirty="0" smtClean="0"/>
              <a:t>Conflict of Interest Committee member</a:t>
            </a:r>
            <a:endParaRPr lang="en-US" sz="2000" b="1" dirty="0"/>
          </a:p>
          <a:p>
            <a:r>
              <a:rPr lang="en-US" sz="2000" b="1" dirty="0"/>
              <a:t> </a:t>
            </a:r>
          </a:p>
          <a:p>
            <a:r>
              <a:rPr lang="en-US" sz="2000" dirty="0"/>
              <a:t>Dr. </a:t>
            </a:r>
            <a:r>
              <a:rPr lang="en-US" sz="2000" dirty="0" smtClean="0"/>
              <a:t>Walt </a:t>
            </a:r>
            <a:r>
              <a:rPr lang="en-US" sz="2000" dirty="0" err="1" smtClean="0"/>
              <a:t>Eversman’s</a:t>
            </a:r>
            <a:r>
              <a:rPr lang="en-US" sz="2000" dirty="0" smtClean="0"/>
              <a:t> term has expired. He does not wish to continue on </a:t>
            </a:r>
            <a:r>
              <a:rPr lang="en-US" sz="2000" dirty="0" err="1" smtClean="0"/>
              <a:t>CoIC</a:t>
            </a:r>
            <a:r>
              <a:rPr lang="en-US" sz="2000" dirty="0" smtClean="0"/>
              <a:t>.  </a:t>
            </a:r>
            <a:r>
              <a:rPr lang="en-US" sz="2000" dirty="0"/>
              <a:t>RP&amp;A nominates </a:t>
            </a:r>
            <a:r>
              <a:rPr lang="en-US" sz="2000" dirty="0" smtClean="0"/>
              <a:t>Dr. Joseph Smith </a:t>
            </a:r>
            <a:r>
              <a:rPr lang="en-US" sz="2000" dirty="0"/>
              <a:t>to take his spot on </a:t>
            </a:r>
            <a:r>
              <a:rPr lang="en-US" sz="2000" dirty="0" err="1" smtClean="0"/>
              <a:t>CoIC</a:t>
            </a:r>
            <a:r>
              <a:rPr lang="en-US" sz="2000" dirty="0" smtClean="0"/>
              <a:t>. He is the new Energy Chair in Chemical &amp; Biological Engineering. </a:t>
            </a: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8644</TotalTime>
  <Words>53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</vt:lpstr>
      <vt:lpstr>RP&amp;A Report</vt:lpstr>
    </vt:vector>
  </TitlesOfParts>
  <Company>University of Missouri - Rolla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mdaniels</cp:lastModifiedBy>
  <cp:revision>314</cp:revision>
  <dcterms:created xsi:type="dcterms:W3CDTF">2008-09-15T22:24:26Z</dcterms:created>
  <dcterms:modified xsi:type="dcterms:W3CDTF">2011-09-14T13:30:18Z</dcterms:modified>
</cp:coreProperties>
</file>