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382" r:id="rId2"/>
    <p:sldId id="391" r:id="rId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78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Referral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Referred to Personnel: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  NTT voting on Department Chair Committees.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+mn-ea"/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21, 2013</a:t>
            </a:r>
          </a:p>
        </p:txBody>
      </p:sp>
    </p:spTree>
    <p:extLst>
      <p:ext uri="{BB962C8B-B14F-4D97-AF65-F5344CB8AC3E}">
        <p14:creationId xmlns:p14="http://schemas.microsoft.com/office/powerpoint/2010/main" val="3993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Ad-Hoc Committee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RP&amp;A voted to form an Ad-Hoc committee to examine changes to the Add/Drop forms used by the </a:t>
            </a:r>
            <a:r>
              <a:rPr lang="en-US" sz="2400" smtClean="0"/>
              <a:t>Registrar’s office.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+mn-ea"/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21, 2013</a:t>
            </a:r>
          </a:p>
        </p:txBody>
      </p:sp>
    </p:spTree>
    <p:extLst>
      <p:ext uri="{BB962C8B-B14F-4D97-AF65-F5344CB8AC3E}">
        <p14:creationId xmlns:p14="http://schemas.microsoft.com/office/powerpoint/2010/main" val="13144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1279</TotalTime>
  <Words>51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FS.Slides.Template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Werner, Jeannie</cp:lastModifiedBy>
  <cp:revision>76</cp:revision>
  <dcterms:created xsi:type="dcterms:W3CDTF">2010-10-12T20:06:18Z</dcterms:created>
  <dcterms:modified xsi:type="dcterms:W3CDTF">2013-03-21T13:43:00Z</dcterms:modified>
</cp:coreProperties>
</file>