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68" r:id="rId2"/>
  </p:sldMasterIdLst>
  <p:notesMasterIdLst>
    <p:notesMasterId r:id="rId8"/>
  </p:notesMasterIdLst>
  <p:handoutMasterIdLst>
    <p:handoutMasterId r:id="rId9"/>
  </p:handoutMasterIdLst>
  <p:sldIdLst>
    <p:sldId id="381" r:id="rId3"/>
    <p:sldId id="383" r:id="rId4"/>
    <p:sldId id="385" r:id="rId5"/>
    <p:sldId id="389" r:id="rId6"/>
    <p:sldId id="390" r:id="rId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00"/>
    <a:srgbClr val="CC0FBF"/>
    <a:srgbClr val="2B6FFF"/>
    <a:srgbClr val="CC0000"/>
    <a:srgbClr val="008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483" autoAdjust="0"/>
    <p:restoredTop sz="94660"/>
  </p:normalViewPr>
  <p:slideViewPr>
    <p:cSldViewPr>
      <p:cViewPr varScale="1">
        <p:scale>
          <a:sx n="88" d="100"/>
          <a:sy n="88" d="100"/>
        </p:scale>
        <p:origin x="-1650" y="-108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3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1FEDC7FF-CDBF-4118-836E-F5B1EF63C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78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612BB0FB-23F5-4ABA-9540-C990716D2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69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61F1C7-20AD-4052-B04A-7D4E9588AF8F}" type="slidenum">
              <a:rPr lang="en-US" smtClean="0">
                <a:solidFill>
                  <a:srgbClr val="000000"/>
                </a:solidFill>
                <a:ea typeface="ＭＳ Ｐゴシック" pitchFamily="-109" charset="-128"/>
              </a:rPr>
              <a:pPr/>
              <a:t>1</a:t>
            </a:fld>
            <a:endParaRPr lang="en-US" smtClean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0"/>
            <a:ext cx="4419600" cy="1119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143000"/>
            <a:ext cx="8534400" cy="5257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8" name="Picture 10" descr="f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95400"/>
            <a:ext cx="8305800" cy="4038600"/>
          </a:xfrm>
        </p:spPr>
        <p:txBody>
          <a:bodyPr/>
          <a:lstStyle/>
          <a:p>
            <a:r>
              <a:rPr lang="en-US" sz="4800" b="0" dirty="0" smtClean="0">
                <a:ea typeface="ＭＳ Ｐゴシック" pitchFamily="-109" charset="-128"/>
              </a:rPr>
              <a:t>RP&amp;A Report</a:t>
            </a:r>
            <a:br>
              <a:rPr lang="en-US" sz="4800" b="0" dirty="0" smtClean="0">
                <a:ea typeface="ＭＳ Ｐゴシック" pitchFamily="-109" charset="-128"/>
              </a:rPr>
            </a:br>
            <a:r>
              <a:rPr lang="en-US" sz="4800" b="0" dirty="0" smtClean="0">
                <a:ea typeface="ＭＳ Ｐゴシック" pitchFamily="-109" charset="-128"/>
              </a:rPr>
              <a:t/>
            </a:r>
            <a:br>
              <a:rPr lang="en-US" sz="4800" b="0" dirty="0" smtClean="0">
                <a:ea typeface="ＭＳ Ｐゴシック" pitchFamily="-109" charset="-128"/>
              </a:rPr>
            </a:br>
            <a:r>
              <a:rPr lang="en-US" sz="3600" b="0" dirty="0" smtClean="0">
                <a:ea typeface="ＭＳ Ｐゴシック" pitchFamily="-109" charset="-128"/>
              </a:rPr>
              <a:t>March 20, 2014</a:t>
            </a:r>
            <a:br>
              <a:rPr lang="en-US" sz="3600" b="0" dirty="0" smtClean="0">
                <a:ea typeface="ＭＳ Ｐゴシック" pitchFamily="-109" charset="-128"/>
              </a:rPr>
            </a:br>
            <a:r>
              <a:rPr lang="en-US" sz="3600" b="0" dirty="0" smtClean="0">
                <a:ea typeface="ＭＳ Ｐゴシック" pitchFamily="-109" charset="-128"/>
              </a:rPr>
              <a:t/>
            </a:r>
            <a:br>
              <a:rPr lang="en-US" sz="3600" b="0" dirty="0" smtClean="0">
                <a:ea typeface="ＭＳ Ｐゴシック" pitchFamily="-109" charset="-128"/>
              </a:rPr>
            </a:br>
            <a:endParaRPr lang="en-US" sz="3600" b="0" dirty="0" smtClean="0">
              <a:ea typeface="ＭＳ Ｐゴシック" pitchFamily="-109" charset="-128"/>
            </a:endParaRP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609600" y="2971800"/>
            <a:ext cx="80772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95800" y="390525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endParaRPr lang="en-US" sz="2400" b="1" kern="0" dirty="0" smtClean="0">
              <a:solidFill>
                <a:srgbClr val="008000"/>
              </a:solidFill>
              <a:latin typeface="Times New Roman"/>
            </a:endParaRP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</a:rPr>
              <a:t>March 20, 2014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757670" y="406199"/>
            <a:ext cx="4419600" cy="1498801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endParaRPr lang="en-US" sz="2400" b="1" kern="0" dirty="0" smtClean="0">
              <a:solidFill>
                <a:srgbClr val="008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1" y="1219200"/>
            <a:ext cx="7467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        </a:t>
            </a:r>
            <a:r>
              <a:rPr lang="en-US" sz="2400" i="1" dirty="0" smtClean="0"/>
              <a:t>Referral 1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</a:p>
          <a:p>
            <a:endParaRPr lang="en-US" sz="2000" b="1" dirty="0" smtClean="0"/>
          </a:p>
          <a:p>
            <a:r>
              <a:rPr lang="en-US" sz="2400" b="1" dirty="0" smtClean="0"/>
              <a:t>Experiential Learning</a:t>
            </a:r>
          </a:p>
          <a:p>
            <a:endParaRPr lang="en-US" sz="2400" dirty="0"/>
          </a:p>
          <a:p>
            <a:r>
              <a:rPr lang="en-US" sz="2400" dirty="0" smtClean="0"/>
              <a:t>AFS committee is still discussing it.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0" y="3048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endParaRPr lang="en-US" sz="2400" b="1" kern="0" dirty="0" smtClean="0">
              <a:solidFill>
                <a:srgbClr val="008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1" y="1219200"/>
            <a:ext cx="7467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                  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en-US" sz="2800" i="1" dirty="0"/>
              <a:t>Referral </a:t>
            </a:r>
            <a:r>
              <a:rPr lang="en-US" sz="2800" i="1" dirty="0" smtClean="0"/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/>
          </a:p>
          <a:p>
            <a:pPr lvl="0"/>
            <a:r>
              <a:rPr lang="en-US" sz="2400" dirty="0"/>
              <a:t> </a:t>
            </a:r>
            <a:r>
              <a:rPr lang="en-US" sz="2400" i="1" dirty="0" smtClean="0"/>
              <a:t>NTT guidelines</a:t>
            </a:r>
            <a:endParaRPr lang="en-US" sz="2400" dirty="0"/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 smtClean="0"/>
              <a:t>No report from Personnel Committee, Dr. Acar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0" y="3048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endParaRPr lang="en-US" sz="2400" b="1" kern="0" dirty="0" smtClean="0">
              <a:solidFill>
                <a:srgbClr val="008000"/>
              </a:solidFill>
              <a:latin typeface="Times New Roman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1483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905000"/>
            <a:ext cx="609600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i="1" dirty="0"/>
              <a:t>Referral </a:t>
            </a:r>
            <a:r>
              <a:rPr lang="en-US" sz="2800" i="1" dirty="0" smtClean="0"/>
              <a:t>3</a:t>
            </a:r>
          </a:p>
          <a:p>
            <a:pPr algn="ctr"/>
            <a:endParaRPr lang="en-US" dirty="0"/>
          </a:p>
          <a:p>
            <a:pPr lvl="0"/>
            <a:r>
              <a:rPr lang="en-US" dirty="0"/>
              <a:t> </a:t>
            </a:r>
            <a:r>
              <a:rPr lang="en-US" sz="2200" i="1" dirty="0" smtClean="0"/>
              <a:t>Ad Hoc Bylaw Committee</a:t>
            </a:r>
            <a:endParaRPr lang="en-US" sz="2200" dirty="0"/>
          </a:p>
          <a:p>
            <a:endParaRPr lang="en-US" sz="2200" dirty="0">
              <a:solidFill>
                <a:srgbClr val="000000"/>
              </a:solidFill>
            </a:endParaRPr>
          </a:p>
          <a:p>
            <a:r>
              <a:rPr lang="en-US" sz="2200" dirty="0" smtClean="0"/>
              <a:t>Only faculty Bylaw 300.030 needs to be changed.(Dr. Fitch)</a:t>
            </a:r>
            <a:endParaRPr lang="en-US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284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905000"/>
            <a:ext cx="6096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/>
          </a:p>
          <a:p>
            <a:pPr lvl="0"/>
            <a:r>
              <a:rPr lang="en-US" dirty="0"/>
              <a:t> </a:t>
            </a:r>
            <a:r>
              <a:rPr lang="en-US" sz="2400" b="1" i="1" dirty="0" smtClean="0"/>
              <a:t>Tenure Committee</a:t>
            </a:r>
          </a:p>
          <a:p>
            <a:pPr lvl="0"/>
            <a:endParaRPr lang="en-US" sz="2400" b="1" i="1" dirty="0"/>
          </a:p>
          <a:p>
            <a:pPr lvl="0"/>
            <a:r>
              <a:rPr lang="en-US" sz="2400" dirty="0" smtClean="0"/>
              <a:t>Recommended to delay the inclusion of Deans in the promotion and tenure process for the coming year.(Dr. </a:t>
            </a:r>
            <a:r>
              <a:rPr lang="en-US" sz="2400" dirty="0"/>
              <a:t>D</a:t>
            </a:r>
            <a:r>
              <a:rPr lang="en-US" sz="2400" dirty="0" smtClean="0"/>
              <a:t>avis)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1003729"/>
      </p:ext>
    </p:extLst>
  </p:cSld>
  <p:clrMapOvr>
    <a:masterClrMapping/>
  </p:clrMapOvr>
</p:sld>
</file>

<file path=ppt/theme/theme1.xml><?xml version="1.0" encoding="utf-8"?>
<a:theme xmlns:a="http://schemas.openxmlformats.org/drawingml/2006/main" name="FS.Slides.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FS.Slides.Template</Template>
  <TotalTime>584</TotalTime>
  <Words>89</Words>
  <Application>Microsoft Office PowerPoint</Application>
  <PresentationFormat>On-screen Show (4:3)</PresentationFormat>
  <Paragraphs>28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FS.Slides.Template</vt:lpstr>
      <vt:lpstr>default</vt:lpstr>
      <vt:lpstr>RP&amp;A Report  March 20, 2014  </vt:lpstr>
      <vt:lpstr>PowerPoint Presentation</vt:lpstr>
      <vt:lpstr>PowerPoint Presentation</vt:lpstr>
      <vt:lpstr>PowerPoint Presentation</vt:lpstr>
      <vt:lpstr>PowerPoint Presentation</vt:lpstr>
    </vt:vector>
  </TitlesOfParts>
  <Company>Missouri S&amp;T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Senate Meeting   August 11, 2011</dc:title>
  <dc:creator>mdaniels</dc:creator>
  <cp:lastModifiedBy>Werner, Jeannie</cp:lastModifiedBy>
  <cp:revision>69</cp:revision>
  <cp:lastPrinted>2013-03-21T15:46:23Z</cp:lastPrinted>
  <dcterms:created xsi:type="dcterms:W3CDTF">2011-08-11T14:37:45Z</dcterms:created>
  <dcterms:modified xsi:type="dcterms:W3CDTF">2014-03-19T18:34:53Z</dcterms:modified>
</cp:coreProperties>
</file>