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381" r:id="rId3"/>
    <p:sldId id="383" r:id="rId4"/>
    <p:sldId id="385" r:id="rId5"/>
    <p:sldId id="387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483" autoAdjust="0"/>
    <p:restoredTop sz="94660"/>
  </p:normalViewPr>
  <p:slideViewPr>
    <p:cSldViewPr>
      <p:cViewPr varScale="1">
        <p:scale>
          <a:sx n="94" d="100"/>
          <a:sy n="94" d="100"/>
        </p:scale>
        <p:origin x="-1470" y="-9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RP&amp;A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November 14, 2013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November 14, 2013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57670" y="406199"/>
            <a:ext cx="4419600" cy="1498801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1" y="12192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          </a:t>
            </a:r>
          </a:p>
          <a:p>
            <a:pPr algn="ctr"/>
            <a:r>
              <a:rPr lang="en-US" sz="2400" b="1" dirty="0"/>
              <a:t>On-Campus versus Off-Campus Degree </a:t>
            </a:r>
            <a:r>
              <a:rPr lang="en-US" sz="2400" b="1" dirty="0" smtClean="0"/>
              <a:t>Requirements 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questions are 1) Can hours be different on degrees that are supposed to be the same, and 2) If hours are the same, can the degrees have different course </a:t>
            </a:r>
            <a:r>
              <a:rPr lang="en-US" sz="2000" dirty="0" smtClean="0"/>
              <a:t>requirements?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two </a:t>
            </a:r>
            <a:r>
              <a:rPr lang="en-US" sz="2000" dirty="0" smtClean="0"/>
              <a:t>issues have been referred to </a:t>
            </a:r>
            <a:r>
              <a:rPr lang="en-US" sz="2000" dirty="0"/>
              <a:t>the Academic </a:t>
            </a:r>
            <a:r>
              <a:rPr lang="en-US" sz="2000" dirty="0" smtClean="0"/>
              <a:t>Freedom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nd Standards Committee.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1" y="1219200"/>
            <a:ext cx="7467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          </a:t>
            </a:r>
          </a:p>
          <a:p>
            <a:pPr algn="ctr"/>
            <a:r>
              <a:rPr lang="en-US" sz="2400" b="1" dirty="0" smtClean="0"/>
              <a:t>BS Requirements </a:t>
            </a:r>
            <a:r>
              <a:rPr lang="en-US" sz="2400" b="1" dirty="0"/>
              <a:t>in the Undergraduate Catalog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sz="2000" dirty="0" smtClean="0"/>
          </a:p>
          <a:p>
            <a:r>
              <a:rPr lang="en-US" sz="2000" dirty="0"/>
              <a:t>C</a:t>
            </a:r>
            <a:r>
              <a:rPr lang="en-US" sz="2000" dirty="0" smtClean="0"/>
              <a:t>onsideration </a:t>
            </a:r>
            <a:r>
              <a:rPr lang="en-US" sz="2000" dirty="0"/>
              <a:t>for a revision of the description of the BS standards, as in comparison to the BA standards, in the Undergraduate Course </a:t>
            </a:r>
            <a:r>
              <a:rPr lang="en-US" sz="2000" dirty="0" smtClean="0"/>
              <a:t>Catalog referred  </a:t>
            </a:r>
            <a:r>
              <a:rPr lang="en-US" sz="2000" dirty="0"/>
              <a:t>to the Academic Freedoms and Standards </a:t>
            </a:r>
            <a:r>
              <a:rPr lang="en-US" sz="2000" dirty="0" smtClean="0"/>
              <a:t>Committee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48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1" y="1219200"/>
            <a:ext cx="7467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          </a:t>
            </a:r>
          </a:p>
          <a:p>
            <a:pPr algn="ctr"/>
            <a:r>
              <a:rPr lang="en-US" sz="2400" b="1" dirty="0"/>
              <a:t>Are Standing Committees = Committee of the Assembly under Roberts </a:t>
            </a:r>
            <a:r>
              <a:rPr lang="en-US" sz="2400" b="1" dirty="0" smtClean="0"/>
              <a:t>Rules? </a:t>
            </a:r>
            <a:r>
              <a:rPr lang="en-US" sz="2400" b="1" dirty="0"/>
              <a:t>(i.e. Second Required on Motions</a:t>
            </a:r>
            <a:r>
              <a:rPr lang="en-US" sz="2400" b="1" dirty="0" smtClean="0"/>
              <a:t>)</a:t>
            </a:r>
          </a:p>
          <a:p>
            <a:pPr algn="ctr"/>
            <a:endParaRPr lang="en-US" sz="2000" b="1" dirty="0" smtClean="0"/>
          </a:p>
          <a:p>
            <a:r>
              <a:rPr lang="en-US" sz="2000" b="1" dirty="0" smtClean="0"/>
              <a:t>. </a:t>
            </a:r>
            <a:r>
              <a:rPr lang="en-US" sz="2000" dirty="0" smtClean="0"/>
              <a:t>Not addressed in Roberts Rules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000" dirty="0" smtClean="0"/>
              <a:t>RP&amp;A passed a motion that motions </a:t>
            </a:r>
            <a:r>
              <a:rPr lang="en-US" sz="2000" dirty="0"/>
              <a:t>from standing committees require no second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59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472</TotalTime>
  <Words>155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RP&amp;A Report  November 14, 2013  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61</cp:revision>
  <cp:lastPrinted>2013-03-21T15:46:23Z</cp:lastPrinted>
  <dcterms:created xsi:type="dcterms:W3CDTF">2011-08-11T14:37:45Z</dcterms:created>
  <dcterms:modified xsi:type="dcterms:W3CDTF">2013-11-13T15:18:22Z</dcterms:modified>
</cp:coreProperties>
</file>