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385" autoAdjust="0"/>
    <p:restoredTop sz="96659" autoAdjust="0"/>
  </p:normalViewPr>
  <p:slideViewPr>
    <p:cSldViewPr snapToGrid="0">
      <p:cViewPr>
        <p:scale>
          <a:sx n="100" d="100"/>
          <a:sy n="100" d="100"/>
        </p:scale>
        <p:origin x="-1332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A8B8F-80CB-46C6-BE40-8C9D79120358}" type="slidenum">
              <a:rPr lang="en-US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217488"/>
            <a:ext cx="4419600" cy="585787"/>
          </a:xfrm>
        </p:spPr>
        <p:txBody>
          <a:bodyPr/>
          <a:lstStyle/>
          <a:p>
            <a:r>
              <a:rPr lang="en-US" b="0" dirty="0" smtClean="0">
                <a:ea typeface="ＭＳ Ｐゴシック" pitchFamily="34" charset="-128"/>
              </a:rPr>
              <a:t>RP&amp;A Report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609600" y="1371600"/>
            <a:ext cx="8001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Election of Standing Committee members</a:t>
            </a:r>
          </a:p>
          <a:p>
            <a:pPr eaLnBrk="0" hangingPunct="0"/>
            <a:r>
              <a:rPr lang="en-US" sz="2000" b="1"/>
              <a:t> </a:t>
            </a:r>
          </a:p>
          <a:p>
            <a:pPr eaLnBrk="0" hangingPunct="0"/>
            <a:r>
              <a:rPr lang="en-US" sz="2000"/>
              <a:t>Dr. Luechtefeld was elected to serve on the Curriculum Committee, however, he has since left S&amp;T.  RP&amp;A nominates Dr. Scott Grasman to take his spot on this committee.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Dr. Dogan was elected to serve on the Administrative Review Committee, however, he is currently on a research leave.  RP&amp;A nominates Dr. Francisca Oboh-Ikuenobe to take his spot on this committee.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One member of the Student Affairs committee has resigned.  RP&amp;A nominates Dr. David Pommerenke to take his spot on this committee.</a:t>
            </a:r>
          </a:p>
          <a:p>
            <a:pPr eaLnBrk="0" hangingPunct="0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10880</TotalTime>
  <Words>104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RP&amp;A Report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442</cp:revision>
  <dcterms:created xsi:type="dcterms:W3CDTF">2004-02-18T13:58:40Z</dcterms:created>
  <dcterms:modified xsi:type="dcterms:W3CDTF">2010-10-14T14:01:39Z</dcterms:modified>
</cp:coreProperties>
</file>