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81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836D51F-3715-4378-919E-E9CADE2079DA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2981ABA-A43F-47CB-959A-718F172295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D51F-3715-4378-919E-E9CADE2079DA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ABA-A43F-47CB-959A-718F17229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D51F-3715-4378-919E-E9CADE2079DA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ABA-A43F-47CB-959A-718F17229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D51F-3715-4378-919E-E9CADE2079DA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ABA-A43F-47CB-959A-718F17229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D51F-3715-4378-919E-E9CADE2079DA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ABA-A43F-47CB-959A-718F17229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D51F-3715-4378-919E-E9CADE2079DA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ABA-A43F-47CB-959A-718F172295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D51F-3715-4378-919E-E9CADE2079DA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ABA-A43F-47CB-959A-718F17229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D51F-3715-4378-919E-E9CADE2079DA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ABA-A43F-47CB-959A-718F17229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D51F-3715-4378-919E-E9CADE2079DA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ABA-A43F-47CB-959A-718F17229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D51F-3715-4378-919E-E9CADE2079DA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ABA-A43F-47CB-959A-718F172295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D51F-3715-4378-919E-E9CADE2079DA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ABA-A43F-47CB-959A-718F17229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836D51F-3715-4378-919E-E9CADE2079DA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2981ABA-A43F-47CB-959A-718F17229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 Council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Selin</a:t>
            </a:r>
            <a:r>
              <a:rPr lang="en-US" dirty="0" smtClean="0"/>
              <a:t> </a:t>
            </a:r>
            <a:r>
              <a:rPr lang="en-US" dirty="0" err="1" smtClean="0"/>
              <a:t>Acar</a:t>
            </a:r>
            <a:r>
              <a:rPr lang="en-US" dirty="0" smtClean="0"/>
              <a:t> – President</a:t>
            </a:r>
          </a:p>
          <a:p>
            <a:r>
              <a:rPr lang="en-US" dirty="0" smtClean="0"/>
              <a:t>Kevin </a:t>
            </a:r>
            <a:r>
              <a:rPr lang="en-US" dirty="0" err="1" smtClean="0"/>
              <a:t>Puetz</a:t>
            </a:r>
            <a:r>
              <a:rPr lang="en-US" dirty="0" smtClean="0"/>
              <a:t> – Vice President of External Affairs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987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Construction design has officially come back from architect.</a:t>
            </a:r>
          </a:p>
          <a:p>
            <a:pPr lvl="1"/>
            <a:r>
              <a:rPr lang="en-US" dirty="0" smtClean="0"/>
              <a:t>It is the same design I presented last meeting.</a:t>
            </a:r>
          </a:p>
          <a:p>
            <a:r>
              <a:rPr lang="en-US" dirty="0" smtClean="0"/>
              <a:t>Student Affairs is figuring out how to finance it as it costs more than expected.</a:t>
            </a:r>
          </a:p>
        </p:txBody>
      </p:sp>
    </p:spTree>
    <p:extLst>
      <p:ext uri="{BB962C8B-B14F-4D97-AF65-F5344CB8AC3E}">
        <p14:creationId xmlns:p14="http://schemas.microsoft.com/office/powerpoint/2010/main" xmlns="" val="258397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Computers in Havener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Partnering with IT to place computers in Havener.</a:t>
            </a:r>
          </a:p>
          <a:p>
            <a:r>
              <a:rPr lang="en-US" dirty="0" smtClean="0"/>
              <a:t>IT could not confidently use the new Thin Client Pilot Program in Havener, but they are working with us on a temporary fix until the program will be ready.</a:t>
            </a:r>
          </a:p>
          <a:p>
            <a:r>
              <a:rPr lang="en-US" dirty="0" smtClean="0"/>
              <a:t>Will be cycling out computers in current CLCs and placing them into the Park Lounge.</a:t>
            </a:r>
          </a:p>
          <a:p>
            <a:r>
              <a:rPr lang="en-US" dirty="0" smtClean="0"/>
              <a:t>Once we get the official go ahead, we will begin prepping the space.</a:t>
            </a:r>
          </a:p>
        </p:txBody>
      </p:sp>
    </p:spTree>
    <p:extLst>
      <p:ext uri="{BB962C8B-B14F-4D97-AF65-F5344CB8AC3E}">
        <p14:creationId xmlns:p14="http://schemas.microsoft.com/office/powerpoint/2010/main" xmlns="" val="281468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Involving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Chancellor Search Committee</a:t>
            </a:r>
          </a:p>
          <a:p>
            <a:pPr lvl="2"/>
            <a:r>
              <a:rPr lang="en-US" dirty="0" smtClean="0"/>
              <a:t>Dr. </a:t>
            </a:r>
            <a:r>
              <a:rPr lang="en-US" dirty="0" err="1" smtClean="0"/>
              <a:t>Gragg</a:t>
            </a:r>
            <a:r>
              <a:rPr lang="en-US" dirty="0" smtClean="0"/>
              <a:t> came again to speak about the process.</a:t>
            </a:r>
          </a:p>
          <a:p>
            <a:r>
              <a:rPr lang="en-US" dirty="0" smtClean="0"/>
              <a:t>Campus Climate Assessment</a:t>
            </a:r>
          </a:p>
          <a:p>
            <a:pPr lvl="1"/>
            <a:r>
              <a:rPr lang="en-US" dirty="0" smtClean="0"/>
              <a:t>Setting up survey and possible open forum to get more student input before consultant comes on October 6</a:t>
            </a:r>
          </a:p>
          <a:p>
            <a:pPr lvl="1"/>
            <a:r>
              <a:rPr lang="en-US" dirty="0" smtClean="0"/>
              <a:t>Had first meeting on Tuesday</a:t>
            </a:r>
          </a:p>
          <a:p>
            <a:r>
              <a:rPr lang="en-US" dirty="0" smtClean="0"/>
              <a:t>Getting more speakers at Student Council 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199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RSO Survey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Working on Survey for Organizations Presidents to get a better idea of what resources they know and what they need</a:t>
            </a:r>
          </a:p>
          <a:p>
            <a:r>
              <a:rPr lang="en-US" dirty="0" smtClean="0"/>
              <a:t>With results, we hope to publicize more resources and make available necessary ones</a:t>
            </a:r>
          </a:p>
          <a:p>
            <a:r>
              <a:rPr lang="en-US" dirty="0" smtClean="0"/>
              <a:t>Has been completed, but still needs to be entered into a survey.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6580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Interest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Used to be a yearly survey, but last year has become a semesterly survey.</a:t>
            </a:r>
          </a:p>
          <a:p>
            <a:r>
              <a:rPr lang="en-US" dirty="0" smtClean="0"/>
              <a:t>We are in the writing stage right now.</a:t>
            </a:r>
          </a:p>
          <a:p>
            <a:r>
              <a:rPr lang="en-US" dirty="0" smtClean="0"/>
              <a:t>We are working with other departments and organizations to make sure we ask the best and most relevant questions.</a:t>
            </a:r>
          </a:p>
          <a:p>
            <a:r>
              <a:rPr lang="en-US" dirty="0" smtClean="0"/>
              <a:t>Will be going out at the beginning of November</a:t>
            </a:r>
          </a:p>
          <a:p>
            <a:r>
              <a:rPr lang="en-US" dirty="0" smtClean="0"/>
              <a:t>I will be presenting the results once they have been compiled.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363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Open Forum will take place on October 25. This is where the students will have their say on the Student Activity Fee.</a:t>
            </a:r>
          </a:p>
          <a:p>
            <a:r>
              <a:rPr lang="en-US" dirty="0" smtClean="0"/>
              <a:t>Publicizing the newly student adopted Honor Code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98497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54</TotalTime>
  <Words>325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Student Council</vt:lpstr>
      <vt:lpstr>Construction</vt:lpstr>
      <vt:lpstr>Computers in Havener</vt:lpstr>
      <vt:lpstr>Involving Students</vt:lpstr>
      <vt:lpstr>RSO Survey </vt:lpstr>
      <vt:lpstr>Student Interest Survey</vt:lpstr>
      <vt:lpstr>Others</vt:lpstr>
    </vt:vector>
  </TitlesOfParts>
  <Company>Missouri University of Science and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Council</dc:title>
  <dc:creator>Selin Acar</dc:creator>
  <cp:lastModifiedBy>mdaniels</cp:lastModifiedBy>
  <cp:revision>6</cp:revision>
  <dcterms:created xsi:type="dcterms:W3CDTF">2011-09-14T21:15:42Z</dcterms:created>
  <dcterms:modified xsi:type="dcterms:W3CDTF">2011-10-18T18:09:44Z</dcterms:modified>
</cp:coreProperties>
</file>