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>
        <p:scale>
          <a:sx n="79" d="100"/>
          <a:sy n="79" d="100"/>
        </p:scale>
        <p:origin x="-1890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Andrew Ronchetto\Desktop\Student Council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61A292-D29E-46F7-A650-1092BDEF6485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96678A7-D038-475B-8152-5C18D2E90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A319626-042F-431A-BF59-4967B51565A1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A0E1EB6-59DC-4FC2-BB8A-DAA5216CB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5059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5059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E42A57-F575-4E1B-B93D-B677BF8DA227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5F8EE0-DFC2-4B21-9EAE-31F5C30196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7B6B54-FB03-471F-BDEB-3CEAD0EF7CDC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D011A1-DADD-471A-A367-FDE7AE1AF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FF9129C-4A13-4371-ABDF-1A2EDC66ED3A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16C4B6-3BDA-4336-BD0E-DDA29C5A2E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ndrew Ronchetto\Desktop\Student Council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210B8A1-586C-4CB9-8830-70BCF8202377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C1F6AC-DF1F-4A34-8D6D-4558275207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7CA955A-F1DD-4AB2-97DF-C26DAE00C1F0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819221-E48A-4383-8755-5B1D08509E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4C152B-916D-4792-B400-56536046A1BB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890CE6-12FF-47E6-BC73-BC74E3E60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69A7976-E9BF-4E58-B876-C7776F4CE085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493BC5-0220-4D31-A927-38F24E60C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45A6CC-5B60-48D4-8079-53BE00F7FF35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3EF5D80-DB5D-41B1-8C9A-F702ED5882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CF7BCF-8990-4553-B39A-49D37019E765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621AAD-89E2-4BB7-A032-3B9A2CBBD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987002-5440-4807-8167-7E4588F7D204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5DA69A-3F7E-44C2-9CD6-21E50A0C3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ndrew Ronchetto\Desktop\Student Council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eorgia" pitchFamily="18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6A4FA2F6-A02B-42E7-9BDF-272621044AF7}" type="datetime1">
              <a:rPr lang="en-US"/>
              <a:pPr>
                <a:defRPr/>
              </a:pPr>
              <a:t>11/14/2012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898989"/>
                </a:solidFill>
                <a:latin typeface="Georgia" pitchFamily="18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eorgia" pitchFamily="18" charset="0"/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41BFAB1D-7979-4919-AD77-463B5E42A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rgbClr val="002060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rgbClr val="002060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rgbClr val="002060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rgbClr val="002060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rgbClr val="002060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db4hd@mst.edu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 txBox="1">
            <a:spLocks/>
          </p:cNvSpPr>
          <p:nvPr/>
        </p:nvSpPr>
        <p:spPr bwMode="auto">
          <a:xfrm>
            <a:off x="228600" y="0"/>
            <a:ext cx="4660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>
                <a:solidFill>
                  <a:srgbClr val="FFFFFF"/>
                </a:solidFill>
                <a:latin typeface="Georgia" pitchFamily="-72" charset="0"/>
              </a:rPr>
              <a:t>Student Council</a:t>
            </a:r>
            <a:endParaRPr lang="en-US" sz="1800">
              <a:solidFill>
                <a:srgbClr val="FFFFFF"/>
              </a:solidFill>
              <a:latin typeface="Georgia" pitchFamily="-72" charset="0"/>
            </a:endParaRPr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787400" y="347345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800" b="1" i="1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15363" name="Title 3"/>
          <p:cNvSpPr txBox="1">
            <a:spLocks/>
          </p:cNvSpPr>
          <p:nvPr/>
        </p:nvSpPr>
        <p:spPr bwMode="auto">
          <a:xfrm>
            <a:off x="4191000" y="-23813"/>
            <a:ext cx="466090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FFFFF"/>
                </a:solidFill>
                <a:latin typeface="Georgia" pitchFamily="-72" charset="0"/>
              </a:rPr>
              <a:t>	Ryan Beck – President</a:t>
            </a:r>
          </a:p>
          <a:p>
            <a:r>
              <a:rPr lang="en-US" sz="1800">
                <a:solidFill>
                  <a:srgbClr val="FFFFFF"/>
                </a:solidFill>
                <a:latin typeface="Georgia" pitchFamily="-72" charset="0"/>
              </a:rPr>
              <a:t>	Kate Burns – VP External Affairs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686800" cy="4830763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2400" b="1" smtClean="0">
                <a:solidFill>
                  <a:srgbClr val="254061"/>
                </a:solidFill>
                <a:ea typeface="ＭＳ Ｐゴシック" pitchFamily="-72" charset="-128"/>
                <a:cs typeface="ＭＳ Ｐゴシック" pitchFamily="-72" charset="-128"/>
              </a:rPr>
              <a:t>National Conference on Student Leadership</a:t>
            </a:r>
            <a:endParaRPr lang="en-US" sz="2000" b="1" smtClean="0">
              <a:solidFill>
                <a:schemeClr val="tx1"/>
              </a:solidFill>
              <a:ea typeface="ＭＳ Ｐゴシック" pitchFamily="-72" charset="-128"/>
              <a:cs typeface="ＭＳ Ｐゴシック" pitchFamily="-72" charset="-128"/>
            </a:endParaRPr>
          </a:p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2000" b="1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Heard from over 15 speakers on student leadership</a:t>
            </a:r>
          </a:p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2000" b="1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Leadership, communication, public speaking, business etiquette, finances, and more.</a:t>
            </a:r>
          </a:p>
          <a:p>
            <a:pPr marL="0" indent="0">
              <a:lnSpc>
                <a:spcPct val="90000"/>
              </a:lnSpc>
            </a:pPr>
            <a:endParaRPr lang="en-US" sz="2000" b="1" smtClean="0">
              <a:solidFill>
                <a:schemeClr val="tx1"/>
              </a:solidFill>
              <a:ea typeface="ＭＳ Ｐゴシック" pitchFamily="-72" charset="-128"/>
              <a:cs typeface="ＭＳ Ｐゴシック" pitchFamily="-72" charset="-128"/>
            </a:endParaRPr>
          </a:p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2400" b="1" smtClean="0">
                <a:solidFill>
                  <a:srgbClr val="254061"/>
                </a:solidFill>
                <a:ea typeface="ＭＳ Ｐゴシック" pitchFamily="-72" charset="-128"/>
                <a:cs typeface="ＭＳ Ｐゴシック" pitchFamily="-72" charset="-128"/>
              </a:rPr>
              <a:t>Direct Student Funding Approved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Main topics of open forum - Music &amp; Golf Course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Money approved for OrgSync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smtClean="0">
              <a:solidFill>
                <a:schemeClr val="tx1"/>
              </a:solidFill>
              <a:ea typeface="ＭＳ Ｐゴシック" pitchFamily="-72" charset="-128"/>
              <a:cs typeface="ＭＳ Ｐゴシック" pitchFamily="-72" charset="-128"/>
            </a:endParaRPr>
          </a:p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2400" b="1" smtClean="0">
                <a:solidFill>
                  <a:srgbClr val="254061"/>
                </a:solidFill>
                <a:ea typeface="ＭＳ Ｐゴシック" pitchFamily="-72" charset="-128"/>
                <a:cs typeface="ＭＳ Ｐゴシック" pitchFamily="-72" charset="-128"/>
              </a:rPr>
              <a:t>Havener Center Master Plan</a:t>
            </a:r>
          </a:p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2000" b="1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Creating construction plan for next 5- 10 years. </a:t>
            </a:r>
          </a:p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2000" b="1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Understand students expectations for Student Center</a:t>
            </a:r>
            <a:endParaRPr lang="en-US" sz="2400" b="1" smtClean="0">
              <a:solidFill>
                <a:srgbClr val="254061"/>
              </a:solidFill>
              <a:ea typeface="ＭＳ Ｐゴシック" pitchFamily="-72" charset="-128"/>
              <a:cs typeface="ＭＳ Ｐゴシック" pitchFamily="-72" charset="-128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smtClean="0">
              <a:solidFill>
                <a:schemeClr val="tx1"/>
              </a:solidFill>
              <a:ea typeface="ＭＳ Ｐゴシック" pitchFamily="-72" charset="-128"/>
              <a:cs typeface="ＭＳ Ｐゴシック" pitchFamily="-72" charset="-128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solidFill>
                  <a:srgbClr val="254061"/>
                </a:solidFill>
                <a:ea typeface="ＭＳ Ｐゴシック" pitchFamily="-72" charset="-128"/>
                <a:cs typeface="ＭＳ Ｐゴシック" pitchFamily="-72" charset="-128"/>
              </a:rPr>
              <a:t>Parking Forum November 28th at noon.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 txBox="1">
            <a:spLocks/>
          </p:cNvSpPr>
          <p:nvPr/>
        </p:nvSpPr>
        <p:spPr bwMode="auto">
          <a:xfrm>
            <a:off x="228600" y="0"/>
            <a:ext cx="4660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4400">
                <a:solidFill>
                  <a:srgbClr val="FFFFFF"/>
                </a:solidFill>
                <a:latin typeface="Georgia" pitchFamily="-72" charset="0"/>
              </a:rPr>
              <a:t>Student Council</a:t>
            </a:r>
            <a:endParaRPr lang="en-US" sz="1800">
              <a:solidFill>
                <a:srgbClr val="FFFFFF"/>
              </a:solidFill>
              <a:latin typeface="Georgia" pitchFamily="-72" charset="0"/>
            </a:endParaRP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787400" y="347345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800" b="1" i="1">
              <a:solidFill>
                <a:srgbClr val="000000"/>
              </a:solidFill>
              <a:latin typeface="Calibri" pitchFamily="-72" charset="0"/>
            </a:endParaRPr>
          </a:p>
        </p:txBody>
      </p:sp>
      <p:sp>
        <p:nvSpPr>
          <p:cNvPr id="41988" name="Title 3"/>
          <p:cNvSpPr txBox="1">
            <a:spLocks/>
          </p:cNvSpPr>
          <p:nvPr/>
        </p:nvSpPr>
        <p:spPr bwMode="auto">
          <a:xfrm>
            <a:off x="4191000" y="-23813"/>
            <a:ext cx="466090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solidFill>
                  <a:srgbClr val="FFFFFF"/>
                </a:solidFill>
                <a:latin typeface="Georgia" pitchFamily="-72" charset="0"/>
              </a:rPr>
              <a:t>	Ryan Beck – President</a:t>
            </a:r>
          </a:p>
          <a:p>
            <a:r>
              <a:rPr lang="en-US" sz="1800">
                <a:solidFill>
                  <a:srgbClr val="FFFFFF"/>
                </a:solidFill>
                <a:latin typeface="Georgia" pitchFamily="-72" charset="0"/>
              </a:rPr>
              <a:t>	Kate Burns – VP External Affairs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3600" b="1" dirty="0" smtClean="0">
                <a:solidFill>
                  <a:srgbClr val="254061"/>
                </a:solidFill>
                <a:ea typeface="ＭＳ Ｐゴシック" pitchFamily="-72" charset="-128"/>
                <a:cs typeface="ＭＳ Ｐゴシック" pitchFamily="-72" charset="-128"/>
              </a:rPr>
              <a:t>Student Interest Survey</a:t>
            </a:r>
          </a:p>
          <a:p>
            <a:pPr marL="0" indent="0">
              <a:lnSpc>
                <a:spcPct val="90000"/>
              </a:lnSpc>
            </a:pPr>
            <a:r>
              <a:rPr lang="en-US" sz="1800" b="1" dirty="0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Email </a:t>
            </a:r>
            <a:r>
              <a:rPr lang="en-US" sz="1800" b="1" dirty="0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  <a:hlinkClick r:id="rId2"/>
              </a:rPr>
              <a:t>rdb4hd@mst.edu</a:t>
            </a:r>
            <a:r>
              <a:rPr lang="en-US" sz="1800" b="1" dirty="0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  </a:t>
            </a:r>
            <a:r>
              <a:rPr lang="en-US" sz="1800" b="1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with suggestions</a:t>
            </a:r>
            <a:endParaRPr lang="en-US" sz="1800" b="1" dirty="0" smtClean="0">
              <a:solidFill>
                <a:schemeClr val="tx1"/>
              </a:solidFill>
              <a:ea typeface="ＭＳ Ｐゴシック" pitchFamily="-72" charset="-128"/>
              <a:cs typeface="ＭＳ Ｐゴシック" pitchFamily="-72" charset="-128"/>
            </a:endParaRPr>
          </a:p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3600" b="1" dirty="0" smtClean="0">
                <a:solidFill>
                  <a:srgbClr val="254061"/>
                </a:solidFill>
                <a:ea typeface="ＭＳ Ｐゴシック" pitchFamily="-72" charset="-128"/>
                <a:cs typeface="ＭＳ Ｐゴシック" pitchFamily="-72" charset="-128"/>
              </a:rPr>
              <a:t>Dead Week Faculty Survey</a:t>
            </a:r>
          </a:p>
          <a:p>
            <a:pPr marL="0" indent="0">
              <a:lnSpc>
                <a:spcPct val="90000"/>
              </a:lnSpc>
            </a:pPr>
            <a:r>
              <a:rPr lang="en-US" sz="1800" b="1" dirty="0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Looking for Faculty Feedback.</a:t>
            </a:r>
          </a:p>
          <a:p>
            <a:pPr marL="0" indent="0">
              <a:lnSpc>
                <a:spcPct val="90000"/>
              </a:lnSpc>
            </a:pPr>
            <a:r>
              <a:rPr lang="en-US" sz="1800" b="1" dirty="0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Expect to see the survey shortly</a:t>
            </a:r>
          </a:p>
          <a:p>
            <a:pPr marL="0" indent="0">
              <a:lnSpc>
                <a:spcPct val="90000"/>
              </a:lnSpc>
            </a:pPr>
            <a:endParaRPr lang="en-US" sz="1800" b="1" dirty="0" smtClean="0">
              <a:solidFill>
                <a:schemeClr val="tx1"/>
              </a:solidFill>
              <a:ea typeface="ＭＳ Ｐゴシック" pitchFamily="-72" charset="-128"/>
              <a:cs typeface="ＭＳ Ｐゴシック" pitchFamily="-72" charset="-128"/>
            </a:endParaRPr>
          </a:p>
          <a:p>
            <a:pPr marL="0" indent="0">
              <a:lnSpc>
                <a:spcPct val="90000"/>
              </a:lnSpc>
              <a:buFont typeface="Arial" pitchFamily="-72" charset="0"/>
              <a:buNone/>
            </a:pPr>
            <a:r>
              <a:rPr lang="en-US" sz="3600" b="1" dirty="0" smtClean="0">
                <a:solidFill>
                  <a:srgbClr val="254061"/>
                </a:solidFill>
                <a:ea typeface="ＭＳ Ｐゴシック" pitchFamily="-72" charset="-128"/>
                <a:cs typeface="ＭＳ Ｐゴシック" pitchFamily="-72" charset="-128"/>
              </a:rPr>
              <a:t>Resolution - 1213R2</a:t>
            </a:r>
          </a:p>
          <a:p>
            <a:pPr marL="0" indent="0">
              <a:lnSpc>
                <a:spcPct val="90000"/>
              </a:lnSpc>
            </a:pPr>
            <a:r>
              <a:rPr lang="en-US" sz="1800" b="1" dirty="0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Affirming 2008 Referendum for improving Athletic Facilities</a:t>
            </a:r>
          </a:p>
          <a:p>
            <a:pPr marL="0" indent="0">
              <a:lnSpc>
                <a:spcPct val="90000"/>
              </a:lnSpc>
            </a:pPr>
            <a:r>
              <a:rPr lang="en-US" sz="1800" b="1" dirty="0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Improve Intramural &amp; </a:t>
            </a:r>
            <a:r>
              <a:rPr lang="en-US" sz="1800" b="1" dirty="0" err="1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AllGood</a:t>
            </a:r>
            <a:r>
              <a:rPr lang="en-US" sz="1800" b="1" dirty="0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 Bailey Stadium Fields</a:t>
            </a:r>
          </a:p>
          <a:p>
            <a:pPr marL="0" indent="0">
              <a:lnSpc>
                <a:spcPct val="90000"/>
              </a:lnSpc>
            </a:pPr>
            <a:r>
              <a:rPr lang="en-US" sz="1800" b="1" dirty="0" smtClean="0">
                <a:solidFill>
                  <a:schemeClr val="tx1"/>
                </a:solidFill>
                <a:ea typeface="ＭＳ Ｐゴシック" pitchFamily="-72" charset="-128"/>
                <a:cs typeface="ＭＳ Ｐゴシック" pitchFamily="-72" charset="-128"/>
              </a:rPr>
              <a:t>Re do Gym floors, Fraternity Row Fields &amp; Rugby field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General Student Council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</TotalTime>
  <Words>126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General Student Council Meeting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Beck, Ryan D. (S&amp;T-Student)</dc:creator>
  <cp:lastModifiedBy>Werner, Jeannie</cp:lastModifiedBy>
  <cp:revision>10</cp:revision>
  <dcterms:created xsi:type="dcterms:W3CDTF">2012-10-11T19:47:16Z</dcterms:created>
  <dcterms:modified xsi:type="dcterms:W3CDTF">2012-11-14T14:35:59Z</dcterms:modified>
</cp:coreProperties>
</file>