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404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457" autoAdjust="0"/>
    <p:restoredTop sz="94676" autoAdjust="0"/>
  </p:normalViewPr>
  <p:slideViewPr>
    <p:cSldViewPr>
      <p:cViewPr varScale="1">
        <p:scale>
          <a:sx n="88" d="100"/>
          <a:sy n="88" d="100"/>
        </p:scale>
        <p:origin x="-1698" y="-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690" y="1066800"/>
            <a:ext cx="88315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Motion:</a:t>
            </a:r>
          </a:p>
          <a:p>
            <a:endParaRPr lang="en-US" sz="2400" dirty="0" smtClean="0"/>
          </a:p>
          <a:p>
            <a:r>
              <a:rPr lang="en-US" sz="2400" dirty="0" smtClean="0"/>
              <a:t>“The </a:t>
            </a:r>
            <a:r>
              <a:rPr lang="en-US" sz="2400" dirty="0"/>
              <a:t>Faculty Senate of </a:t>
            </a:r>
            <a:r>
              <a:rPr lang="en-US" sz="2400" dirty="0" smtClean="0"/>
              <a:t>the Missouri </a:t>
            </a:r>
            <a:r>
              <a:rPr lang="en-US" sz="2400" dirty="0"/>
              <a:t>University of Science and Technology </a:t>
            </a:r>
            <a:r>
              <a:rPr lang="en-US" sz="2400" dirty="0" smtClean="0"/>
              <a:t>supports </a:t>
            </a:r>
            <a:r>
              <a:rPr lang="en-US" sz="2400" dirty="0"/>
              <a:t>the efforts to include Gender Identity and Gender Expression as part of the Non-Discrimination Policy of the University of Missouri System and call upon the Board of Curators to take appropriate </a:t>
            </a:r>
            <a:r>
              <a:rPr lang="en-US" sz="2400" dirty="0" smtClean="0"/>
              <a:t>action.”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101580"/>
            <a:ext cx="4419600" cy="87233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April 17, 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22889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8699</TotalTime>
  <Words>55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118</cp:revision>
  <cp:lastPrinted>2013-03-21T15:46:23Z</cp:lastPrinted>
  <dcterms:created xsi:type="dcterms:W3CDTF">2011-08-11T14:37:45Z</dcterms:created>
  <dcterms:modified xsi:type="dcterms:W3CDTF">2014-04-17T13:38:11Z</dcterms:modified>
</cp:coreProperties>
</file>