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4" autoAdjust="0"/>
    <p:restoredTop sz="94676" autoAdjust="0"/>
  </p:normalViewPr>
  <p:slideViewPr>
    <p:cSldViewPr>
      <p:cViewPr>
        <p:scale>
          <a:sx n="79" d="100"/>
          <a:sy n="79" d="100"/>
        </p:scale>
        <p:origin x="-18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Andrew Ronchetto\Desktop\Student Council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61A292-D29E-46F7-A650-1092BDEF6485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6678A7-D038-475B-8152-5C18D2E90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319626-042F-431A-BF59-4967B51565A1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A0E1EB6-59DC-4FC2-BB8A-DAA5216CB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E42A57-F575-4E1B-B93D-B677BF8DA227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5F8EE0-DFC2-4B21-9EAE-31F5C3019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7B6B54-FB03-471F-BDEB-3CEAD0EF7CDC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D011A1-DADD-471A-A367-FDE7AE1AF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F9129C-4A13-4371-ABDF-1A2EDC66ED3A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16C4B6-3BDA-4336-BD0E-DDA29C5A2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ndrew Ronchetto\Desktop\Student Council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10B8A1-586C-4CB9-8830-70BCF8202377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C1F6AC-DF1F-4A34-8D6D-4558275207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CA955A-F1DD-4AB2-97DF-C26DAE00C1F0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819221-E48A-4383-8755-5B1D08509E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4C152B-916D-4792-B400-56536046A1BB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890CE6-12FF-47E6-BC73-BC74E3E60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9A7976-E9BF-4E58-B876-C7776F4CE085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493BC5-0220-4D31-A927-38F24E60C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45A6CC-5B60-48D4-8079-53BE00F7FF35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EF5D80-DB5D-41B1-8C9A-F702ED5882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CF7BCF-8990-4553-B39A-49D37019E765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621AAD-89E2-4BB7-A032-3B9A2CBBD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987002-5440-4807-8167-7E4588F7D204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5DA69A-3F7E-44C2-9CD6-21E50A0C3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ndrew Ronchetto\Desktop\Student Council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pitchFamily="18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6A4FA2F6-A02B-42E7-9BDF-272621044AF7}" type="datetime1">
              <a:rPr lang="en-US"/>
              <a:pPr>
                <a:defRPr/>
              </a:pPr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Georgia" pitchFamily="18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pitchFamily="18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41BFAB1D-7979-4919-AD77-463B5E42A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rgbClr val="002060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 dirty="0">
                <a:solidFill>
                  <a:srgbClr val="FFFFFF"/>
                </a:solidFill>
                <a:latin typeface="Georgia" pitchFamily="-72" charset="0"/>
              </a:rPr>
              <a:t>Student Council</a:t>
            </a:r>
            <a:endParaRPr lang="en-US" sz="1800" dirty="0">
              <a:solidFill>
                <a:srgbClr val="FFFFFF"/>
              </a:solidFill>
              <a:latin typeface="Georgia" pitchFamily="-7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6752"/>
            <a:ext cx="4844042" cy="504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77587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en-US" dirty="0" smtClean="0"/>
              <a:t>Student Body Presidential Elections</a:t>
            </a:r>
            <a:endParaRPr lang="en-US" dirty="0"/>
          </a:p>
          <a:p>
            <a:pPr lvl="1"/>
            <a:r>
              <a:rPr lang="en-US" dirty="0" smtClean="0"/>
              <a:t>Open on Monday, February 24</a:t>
            </a:r>
            <a:r>
              <a:rPr lang="en-US" baseline="30000" dirty="0" smtClean="0"/>
              <a:t>th</a:t>
            </a:r>
            <a:r>
              <a:rPr lang="en-US" dirty="0" smtClean="0"/>
              <a:t> at 8:00 AM</a:t>
            </a:r>
          </a:p>
          <a:p>
            <a:pPr lvl="1"/>
            <a:r>
              <a:rPr lang="en-US" dirty="0" smtClean="0"/>
              <a:t>Close on Friday, February 28</a:t>
            </a:r>
            <a:r>
              <a:rPr lang="en-US" baseline="30000" dirty="0" smtClean="0"/>
              <a:t>th</a:t>
            </a:r>
            <a:r>
              <a:rPr lang="en-US" dirty="0" smtClean="0"/>
              <a:t> at 4:00 PM</a:t>
            </a:r>
          </a:p>
          <a:p>
            <a:pPr lvl="1"/>
            <a:r>
              <a:rPr lang="en-US" dirty="0" smtClean="0"/>
              <a:t>The new President will be announced once the elections are closed</a:t>
            </a:r>
          </a:p>
          <a:p>
            <a:pPr lvl="1"/>
            <a:r>
              <a:rPr lang="en-US" dirty="0" smtClean="0"/>
              <a:t>It is through </a:t>
            </a:r>
            <a:r>
              <a:rPr lang="en-US" dirty="0" err="1" smtClean="0"/>
              <a:t>OrgSync</a:t>
            </a:r>
            <a:r>
              <a:rPr lang="en-US" dirty="0" smtClean="0"/>
              <a:t> this year</a:t>
            </a:r>
          </a:p>
          <a:p>
            <a:pPr lvl="1"/>
            <a:r>
              <a:rPr lang="en-US" dirty="0" smtClean="0"/>
              <a:t>Please spread the word to all students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 dirty="0">
                <a:solidFill>
                  <a:srgbClr val="FFFFFF"/>
                </a:solidFill>
                <a:latin typeface="Georgia" pitchFamily="-72" charset="0"/>
              </a:rPr>
              <a:t>Student Council</a:t>
            </a:r>
            <a:endParaRPr lang="en-US" sz="1800" dirty="0">
              <a:solidFill>
                <a:srgbClr val="FFFFFF"/>
              </a:solidFill>
              <a:latin typeface="Georgia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32702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General Student Council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</TotalTime>
  <Words>50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General Student Council Meeting</vt:lpstr>
      <vt:lpstr>Student Council</vt:lpstr>
      <vt:lpstr>Student Council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Beck, Ryan D. (S&amp;T-Student)</dc:creator>
  <cp:lastModifiedBy>Werner, Jeannie</cp:lastModifiedBy>
  <cp:revision>13</cp:revision>
  <dcterms:created xsi:type="dcterms:W3CDTF">2012-10-11T19:47:16Z</dcterms:created>
  <dcterms:modified xsi:type="dcterms:W3CDTF">2014-02-19T13:22:32Z</dcterms:modified>
</cp:coreProperties>
</file>