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Highlights of the Changes to the Promotion and Tenure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Inserts the Vice Provost and Deans into the process between the Area Subcommittees and the Campus Committee</a:t>
            </a:r>
          </a:p>
          <a:p>
            <a:r>
              <a:rPr lang="en-US" dirty="0" smtClean="0"/>
              <a:t>The Provost’s office retains many of the tasks related to processing the document.</a:t>
            </a:r>
          </a:p>
          <a:p>
            <a:r>
              <a:rPr lang="en-US" dirty="0" smtClean="0"/>
              <a:t>The Computer Science department is moved from the Science subcommittee to the Engineering subcommittee.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8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Times New Roman"/>
              </a:rPr>
              <a:t>The committee moves that the Faculty Senate approve the revisions to the Tenure and Promotion Procedures.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6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Highlights of the Changes to the Promotion and Tenure Procedures</vt:lpstr>
      <vt:lpstr>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to the Promotion and Tenure Procedures</dc:title>
  <dc:creator>Davis, Michael</dc:creator>
  <cp:lastModifiedBy>Werner, Jeannie</cp:lastModifiedBy>
  <cp:revision>3</cp:revision>
  <dcterms:created xsi:type="dcterms:W3CDTF">2006-08-16T00:00:00Z</dcterms:created>
  <dcterms:modified xsi:type="dcterms:W3CDTF">2014-04-17T12:30:02Z</dcterms:modified>
</cp:coreProperties>
</file>